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d69888dfe40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ddeb61cf5408f"/>
  </p:sldMasterIdLst>
  <p:sldIdLst>
    <p:sldId xmlns:r="http://schemas.openxmlformats.org/officeDocument/2006/relationships" id="256" r:id="R019d019cd6254656"/>
    <p:sldId xmlns:r="http://schemas.openxmlformats.org/officeDocument/2006/relationships" id="257" r:id="R76350a8e860a43b2"/>
    <p:sldId xmlns:r="http://schemas.openxmlformats.org/officeDocument/2006/relationships" id="258" r:id="R7e167deef7e04f9a"/>
    <p:sldId xmlns:r="http://schemas.openxmlformats.org/officeDocument/2006/relationships" id="259" r:id="R3608482be2ac43bd"/>
    <p:sldId xmlns:r="http://schemas.openxmlformats.org/officeDocument/2006/relationships" id="260" r:id="Re14bf705eeb241a9"/>
    <p:sldId xmlns:r="http://schemas.openxmlformats.org/officeDocument/2006/relationships" id="261" r:id="R16e8a7f13fbb43d8"/>
    <p:sldId xmlns:r="http://schemas.openxmlformats.org/officeDocument/2006/relationships" id="262" r:id="R2e6cac670dde4c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ddeb61cf5408f" /><Relationship Type="http://schemas.openxmlformats.org/officeDocument/2006/relationships/slide" Target="/ppt/slides/slide1.xml" Id="R019d019cd6254656" /><Relationship Type="http://schemas.openxmlformats.org/officeDocument/2006/relationships/slide" Target="/ppt/slides/slide2.xml" Id="R76350a8e860a43b2" /><Relationship Type="http://schemas.openxmlformats.org/officeDocument/2006/relationships/slide" Target="/ppt/slides/slide3.xml" Id="R7e167deef7e04f9a" /><Relationship Type="http://schemas.openxmlformats.org/officeDocument/2006/relationships/slide" Target="/ppt/slides/slide4.xml" Id="R3608482be2ac43bd" /><Relationship Type="http://schemas.openxmlformats.org/officeDocument/2006/relationships/slide" Target="/ppt/slides/slide5.xml" Id="Re14bf705eeb241a9" /><Relationship Type="http://schemas.openxmlformats.org/officeDocument/2006/relationships/slide" Target="/ppt/slides/slide6.xml" Id="R16e8a7f13fbb43d8" /><Relationship Type="http://schemas.openxmlformats.org/officeDocument/2006/relationships/slide" Target="/ppt/slides/slide7.xml" Id="R2e6cac670dde4c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5ac9da2bb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514cc9a64251" /><Relationship Type="http://schemas.openxmlformats.org/officeDocument/2006/relationships/theme" Target="/ppt/slideMasters/theme/theme1.xml" Id="R3c6576144a94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2514cc9a6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e881ccf21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6df7bff60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129b9324a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ab67b1f50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4d1fd674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0bb76d5c2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dc23853c0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