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eae5e8e56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4455bd0b84a38"/>
  </p:sldMasterIdLst>
  <p:sldIdLst>
    <p:sldId xmlns:r="http://schemas.openxmlformats.org/officeDocument/2006/relationships" id="256" r:id="Refc0521ee4da480f"/>
    <p:sldId xmlns:r="http://schemas.openxmlformats.org/officeDocument/2006/relationships" id="257" r:id="R00cadef080b342c6"/>
    <p:sldId xmlns:r="http://schemas.openxmlformats.org/officeDocument/2006/relationships" id="258" r:id="R88543d3db6fd47f3"/>
    <p:sldId xmlns:r="http://schemas.openxmlformats.org/officeDocument/2006/relationships" id="259" r:id="Ra5d8a17c987f4a67"/>
    <p:sldId xmlns:r="http://schemas.openxmlformats.org/officeDocument/2006/relationships" id="260" r:id="Rae71777ed8af4b05"/>
    <p:sldId xmlns:r="http://schemas.openxmlformats.org/officeDocument/2006/relationships" id="261" r:id="Rd45e2d02c6214191"/>
    <p:sldId xmlns:r="http://schemas.openxmlformats.org/officeDocument/2006/relationships" id="262" r:id="R8f52134f0ddc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4455bd0b84a38" /><Relationship Type="http://schemas.openxmlformats.org/officeDocument/2006/relationships/slide" Target="/ppt/slides/slide1.xml" Id="Refc0521ee4da480f" /><Relationship Type="http://schemas.openxmlformats.org/officeDocument/2006/relationships/slide" Target="/ppt/slides/slide2.xml" Id="R00cadef080b342c6" /><Relationship Type="http://schemas.openxmlformats.org/officeDocument/2006/relationships/slide" Target="/ppt/slides/slide3.xml" Id="R88543d3db6fd47f3" /><Relationship Type="http://schemas.openxmlformats.org/officeDocument/2006/relationships/slide" Target="/ppt/slides/slide4.xml" Id="Ra5d8a17c987f4a67" /><Relationship Type="http://schemas.openxmlformats.org/officeDocument/2006/relationships/slide" Target="/ppt/slides/slide5.xml" Id="Rae71777ed8af4b05" /><Relationship Type="http://schemas.openxmlformats.org/officeDocument/2006/relationships/slide" Target="/ppt/slides/slide6.xml" Id="Rd45e2d02c6214191" /><Relationship Type="http://schemas.openxmlformats.org/officeDocument/2006/relationships/slide" Target="/ppt/slides/slide7.xml" Id="R8f52134f0ddc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9820e490e43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5eca4734f4a3b" /><Relationship Type="http://schemas.openxmlformats.org/officeDocument/2006/relationships/theme" Target="/ppt/slideMasters/theme/theme1.xml" Id="R58a4947ea85d46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5eca4734f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d9ec77bb4c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633c445f49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2d0f4aca841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83514979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388bd01d2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f9c783430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3e94ac20f4b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 INVEST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27 118 347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27 196 180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DROLSUM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 Drolsum, Kastellbakken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 INVEST HOLDING AS</a:t>
            </a:r>
          </a:p>
        </p:txBody>
      </p:sp>
    </p:spTree>
  </p:cSld>
  <p:clrMapOvr>
    <a:masterClrMapping xmlns:a="http://schemas.openxmlformats.org/drawingml/2006/main"/>
  </p:clrMapOvr>
</p:sld>
</file>