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f1d121b4f4c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4d3ac0a8846f5"/>
  </p:sldMasterIdLst>
  <p:sldIdLst>
    <p:sldId xmlns:r="http://schemas.openxmlformats.org/officeDocument/2006/relationships" id="256" r:id="R5cabbbabc94d4f04"/>
    <p:sldId xmlns:r="http://schemas.openxmlformats.org/officeDocument/2006/relationships" id="257" r:id="Rd454861eddd44d7e"/>
    <p:sldId xmlns:r="http://schemas.openxmlformats.org/officeDocument/2006/relationships" id="258" r:id="R27a1523062534ada"/>
    <p:sldId xmlns:r="http://schemas.openxmlformats.org/officeDocument/2006/relationships" id="259" r:id="Rab08c9cfc7d74ba1"/>
    <p:sldId xmlns:r="http://schemas.openxmlformats.org/officeDocument/2006/relationships" id="260" r:id="R284a0241e0f54c0e"/>
    <p:sldId xmlns:r="http://schemas.openxmlformats.org/officeDocument/2006/relationships" id="261" r:id="Red977ba1b92c4213"/>
    <p:sldId xmlns:r="http://schemas.openxmlformats.org/officeDocument/2006/relationships" id="262" r:id="R244e80755a07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4d3ac0a8846f5" /><Relationship Type="http://schemas.openxmlformats.org/officeDocument/2006/relationships/slide" Target="/ppt/slides/slide1.xml" Id="R5cabbbabc94d4f04" /><Relationship Type="http://schemas.openxmlformats.org/officeDocument/2006/relationships/slide" Target="/ppt/slides/slide2.xml" Id="Rd454861eddd44d7e" /><Relationship Type="http://schemas.openxmlformats.org/officeDocument/2006/relationships/slide" Target="/ppt/slides/slide3.xml" Id="R27a1523062534ada" /><Relationship Type="http://schemas.openxmlformats.org/officeDocument/2006/relationships/slide" Target="/ppt/slides/slide4.xml" Id="Rab08c9cfc7d74ba1" /><Relationship Type="http://schemas.openxmlformats.org/officeDocument/2006/relationships/slide" Target="/ppt/slides/slide5.xml" Id="R284a0241e0f54c0e" /><Relationship Type="http://schemas.openxmlformats.org/officeDocument/2006/relationships/slide" Target="/ppt/slides/slide6.xml" Id="Red977ba1b92c4213" /><Relationship Type="http://schemas.openxmlformats.org/officeDocument/2006/relationships/slide" Target="/ppt/slides/slide7.xml" Id="R244e80755a07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9aae8e602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939d5f5c34028" /><Relationship Type="http://schemas.openxmlformats.org/officeDocument/2006/relationships/theme" Target="/ppt/slideMasters/theme/theme1.xml" Id="R8036aba71a81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b939d5f5c340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8e97c2282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a21ea031541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7586726af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0d113b4f8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6c66da48a49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cade6110940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033948a0d4a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DRILLING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DRILLING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7 091 768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MB-ENTREPRENØR-CONSULT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81 00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npd@npdrilling.no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