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2c31c94a8047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0e3143b5484729"/>
  </p:sldMasterIdLst>
  <p:sldIdLst>
    <p:sldId xmlns:r="http://schemas.openxmlformats.org/officeDocument/2006/relationships" id="256" r:id="R2964e14d64954751"/>
    <p:sldId xmlns:r="http://schemas.openxmlformats.org/officeDocument/2006/relationships" id="257" r:id="R2e3baed6c1344784"/>
    <p:sldId xmlns:r="http://schemas.openxmlformats.org/officeDocument/2006/relationships" id="258" r:id="Rda4dac66961a44ef"/>
    <p:sldId xmlns:r="http://schemas.openxmlformats.org/officeDocument/2006/relationships" id="259" r:id="Rfc3aecb1433c415d"/>
    <p:sldId xmlns:r="http://schemas.openxmlformats.org/officeDocument/2006/relationships" id="260" r:id="R4067ed047fee4729"/>
    <p:sldId xmlns:r="http://schemas.openxmlformats.org/officeDocument/2006/relationships" id="261" r:id="Re4d1b2e00a3440bf"/>
    <p:sldId xmlns:r="http://schemas.openxmlformats.org/officeDocument/2006/relationships" id="262" r:id="R21dba821c9c04b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e3143b5484729" /><Relationship Type="http://schemas.openxmlformats.org/officeDocument/2006/relationships/slide" Target="/ppt/slides/slide1.xml" Id="R2964e14d64954751" /><Relationship Type="http://schemas.openxmlformats.org/officeDocument/2006/relationships/slide" Target="/ppt/slides/slide2.xml" Id="R2e3baed6c1344784" /><Relationship Type="http://schemas.openxmlformats.org/officeDocument/2006/relationships/slide" Target="/ppt/slides/slide3.xml" Id="Rda4dac66961a44ef" /><Relationship Type="http://schemas.openxmlformats.org/officeDocument/2006/relationships/slide" Target="/ppt/slides/slide4.xml" Id="Rfc3aecb1433c415d" /><Relationship Type="http://schemas.openxmlformats.org/officeDocument/2006/relationships/slide" Target="/ppt/slides/slide5.xml" Id="R4067ed047fee4729" /><Relationship Type="http://schemas.openxmlformats.org/officeDocument/2006/relationships/slide" Target="/ppt/slides/slide6.xml" Id="Re4d1b2e00a3440bf" /><Relationship Type="http://schemas.openxmlformats.org/officeDocument/2006/relationships/slide" Target="/ppt/slides/slide7.xml" Id="R21dba821c9c04b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775b42e1264b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14e2dedd84eb3" /><Relationship Type="http://schemas.openxmlformats.org/officeDocument/2006/relationships/theme" Target="/ppt/slideMasters/theme/theme1.xml" Id="Rb3bc4086e9f841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c14e2dedd8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dcc09f7744d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d91d4badd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e5742972941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274b881fd48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7cac6e0d848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79afd1c004e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5a6b453b84d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