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2c3290c09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5841ce3ea4565"/>
  </p:sldMasterIdLst>
  <p:sldIdLst>
    <p:sldId xmlns:r="http://schemas.openxmlformats.org/officeDocument/2006/relationships" id="256" r:id="R856d156213344647"/>
    <p:sldId xmlns:r="http://schemas.openxmlformats.org/officeDocument/2006/relationships" id="257" r:id="Raa4b59c1ec304e12"/>
    <p:sldId xmlns:r="http://schemas.openxmlformats.org/officeDocument/2006/relationships" id="258" r:id="Rcdec6eab552444fc"/>
    <p:sldId xmlns:r="http://schemas.openxmlformats.org/officeDocument/2006/relationships" id="259" r:id="Rc612dbac8d6d48f1"/>
    <p:sldId xmlns:r="http://schemas.openxmlformats.org/officeDocument/2006/relationships" id="260" r:id="R03d81d0aba0e40ba"/>
    <p:sldId xmlns:r="http://schemas.openxmlformats.org/officeDocument/2006/relationships" id="261" r:id="R699e886329d24387"/>
    <p:sldId xmlns:r="http://schemas.openxmlformats.org/officeDocument/2006/relationships" id="262" r:id="R4c23ef43f803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5841ce3ea4565" /><Relationship Type="http://schemas.openxmlformats.org/officeDocument/2006/relationships/slide" Target="/ppt/slides/slide1.xml" Id="R856d156213344647" /><Relationship Type="http://schemas.openxmlformats.org/officeDocument/2006/relationships/slide" Target="/ppt/slides/slide2.xml" Id="Raa4b59c1ec304e12" /><Relationship Type="http://schemas.openxmlformats.org/officeDocument/2006/relationships/slide" Target="/ppt/slides/slide3.xml" Id="Rcdec6eab552444fc" /><Relationship Type="http://schemas.openxmlformats.org/officeDocument/2006/relationships/slide" Target="/ppt/slides/slide4.xml" Id="Rc612dbac8d6d48f1" /><Relationship Type="http://schemas.openxmlformats.org/officeDocument/2006/relationships/slide" Target="/ppt/slides/slide5.xml" Id="R03d81d0aba0e40ba" /><Relationship Type="http://schemas.openxmlformats.org/officeDocument/2006/relationships/slide" Target="/ppt/slides/slide6.xml" Id="R699e886329d24387" /><Relationship Type="http://schemas.openxmlformats.org/officeDocument/2006/relationships/slide" Target="/ppt/slides/slide7.xml" Id="R4c23ef43f803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c6e3fb4a3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bffbe27d94397" /><Relationship Type="http://schemas.openxmlformats.org/officeDocument/2006/relationships/theme" Target="/ppt/slideMasters/theme/theme1.xml" Id="Rb14ea9c3b102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bffbe27d9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6d23b4f8846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997e58802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32bfb27154e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8deabca1843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e67c95f254d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7e9c41f71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fe0c43101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BAD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BAD OG VARME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