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b7afeae51e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f30fabe3464e45"/>
  </p:sldMasterIdLst>
  <p:sldIdLst>
    <p:sldId xmlns:r="http://schemas.openxmlformats.org/officeDocument/2006/relationships" id="256" r:id="R879768ffc7884d2c"/>
    <p:sldId xmlns:r="http://schemas.openxmlformats.org/officeDocument/2006/relationships" id="257" r:id="Rfe03f4c845664a56"/>
    <p:sldId xmlns:r="http://schemas.openxmlformats.org/officeDocument/2006/relationships" id="258" r:id="R0c09f4417e094321"/>
    <p:sldId xmlns:r="http://schemas.openxmlformats.org/officeDocument/2006/relationships" id="259" r:id="R214b97fe62104cb7"/>
    <p:sldId xmlns:r="http://schemas.openxmlformats.org/officeDocument/2006/relationships" id="260" r:id="R766cc18c9f6642d4"/>
    <p:sldId xmlns:r="http://schemas.openxmlformats.org/officeDocument/2006/relationships" id="261" r:id="R054812d6a61b412c"/>
    <p:sldId xmlns:r="http://schemas.openxmlformats.org/officeDocument/2006/relationships" id="262" r:id="R8a7ca024bf404b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30fabe3464e45" /><Relationship Type="http://schemas.openxmlformats.org/officeDocument/2006/relationships/slide" Target="/ppt/slides/slide1.xml" Id="R879768ffc7884d2c" /><Relationship Type="http://schemas.openxmlformats.org/officeDocument/2006/relationships/slide" Target="/ppt/slides/slide2.xml" Id="Rfe03f4c845664a56" /><Relationship Type="http://schemas.openxmlformats.org/officeDocument/2006/relationships/slide" Target="/ppt/slides/slide3.xml" Id="R0c09f4417e094321" /><Relationship Type="http://schemas.openxmlformats.org/officeDocument/2006/relationships/slide" Target="/ppt/slides/slide4.xml" Id="R214b97fe62104cb7" /><Relationship Type="http://schemas.openxmlformats.org/officeDocument/2006/relationships/slide" Target="/ppt/slides/slide5.xml" Id="R766cc18c9f6642d4" /><Relationship Type="http://schemas.openxmlformats.org/officeDocument/2006/relationships/slide" Target="/ppt/slides/slide6.xml" Id="R054812d6a61b412c" /><Relationship Type="http://schemas.openxmlformats.org/officeDocument/2006/relationships/slide" Target="/ppt/slides/slide7.xml" Id="R8a7ca024bf404b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f3801e1c14a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884fe4d264a07" /><Relationship Type="http://schemas.openxmlformats.org/officeDocument/2006/relationships/theme" Target="/ppt/slideMasters/theme/theme1.xml" Id="R3674489a5aad42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884fe4d26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60098e0264e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29f932ce54d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38e5aaf1042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032f6bf23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8ddb462a148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d2335826f42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7211bab6147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FLADVAD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FLADVAD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INGEBRIGTSEN GAARDEN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FLADVAD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Krabbekloa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930 684 368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