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0bb5aa07c7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d77f5a57f4ef0"/>
  </p:sldMasterIdLst>
  <p:sldIdLst>
    <p:sldId xmlns:r="http://schemas.openxmlformats.org/officeDocument/2006/relationships" id="256" r:id="R19115bf0531549da"/>
    <p:sldId xmlns:r="http://schemas.openxmlformats.org/officeDocument/2006/relationships" id="257" r:id="R56bcbcb870374576"/>
    <p:sldId xmlns:r="http://schemas.openxmlformats.org/officeDocument/2006/relationships" id="258" r:id="R805835bd497847e0"/>
    <p:sldId xmlns:r="http://schemas.openxmlformats.org/officeDocument/2006/relationships" id="259" r:id="Rc5ac5d228aee407d"/>
    <p:sldId xmlns:r="http://schemas.openxmlformats.org/officeDocument/2006/relationships" id="260" r:id="R0ecadbb20fed409d"/>
    <p:sldId xmlns:r="http://schemas.openxmlformats.org/officeDocument/2006/relationships" id="261" r:id="Ra5f3e20288df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d77f5a57f4ef0" /><Relationship Type="http://schemas.openxmlformats.org/officeDocument/2006/relationships/slide" Target="/ppt/slides/slide1.xml" Id="R19115bf0531549da" /><Relationship Type="http://schemas.openxmlformats.org/officeDocument/2006/relationships/slide" Target="/ppt/slides/slide2.xml" Id="R56bcbcb870374576" /><Relationship Type="http://schemas.openxmlformats.org/officeDocument/2006/relationships/slide" Target="/ppt/slides/slide3.xml" Id="R805835bd497847e0" /><Relationship Type="http://schemas.openxmlformats.org/officeDocument/2006/relationships/slide" Target="/ppt/slides/slide4.xml" Id="Rc5ac5d228aee407d" /><Relationship Type="http://schemas.openxmlformats.org/officeDocument/2006/relationships/slide" Target="/ppt/slides/slide5.xml" Id="R0ecadbb20fed409d" /><Relationship Type="http://schemas.openxmlformats.org/officeDocument/2006/relationships/slide" Target="/ppt/slides/slide6.xml" Id="Ra5f3e20288df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a2e0807c647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39472a3714e20" /><Relationship Type="http://schemas.openxmlformats.org/officeDocument/2006/relationships/theme" Target="/ppt/slideMasters/theme/theme1.xml" Id="R39efcfb8a801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a39472a371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52b98513c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bb6015cd6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8b60a55a249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ece0f4b9a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0d9a988e646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16c3c84d5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VIHO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VIHO HOLDING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293 763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Okshola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930 678 201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