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874729233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3799bde984821"/>
  </p:sldMasterIdLst>
  <p:sldIdLst>
    <p:sldId xmlns:r="http://schemas.openxmlformats.org/officeDocument/2006/relationships" id="256" r:id="R46ef7dac6ce84278"/>
    <p:sldId xmlns:r="http://schemas.openxmlformats.org/officeDocument/2006/relationships" id="257" r:id="R07b585a2fa6c4c77"/>
    <p:sldId xmlns:r="http://schemas.openxmlformats.org/officeDocument/2006/relationships" id="258" r:id="R9f655cd1f64e4842"/>
    <p:sldId xmlns:r="http://schemas.openxmlformats.org/officeDocument/2006/relationships" id="259" r:id="Rb1460ac8eb9f41fe"/>
    <p:sldId xmlns:r="http://schemas.openxmlformats.org/officeDocument/2006/relationships" id="260" r:id="R51f4e8019e4b41c5"/>
    <p:sldId xmlns:r="http://schemas.openxmlformats.org/officeDocument/2006/relationships" id="261" r:id="R93b8c80e541049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3799bde984821" /><Relationship Type="http://schemas.openxmlformats.org/officeDocument/2006/relationships/slide" Target="/ppt/slides/slide1.xml" Id="R46ef7dac6ce84278" /><Relationship Type="http://schemas.openxmlformats.org/officeDocument/2006/relationships/slide" Target="/ppt/slides/slide2.xml" Id="R07b585a2fa6c4c77" /><Relationship Type="http://schemas.openxmlformats.org/officeDocument/2006/relationships/slide" Target="/ppt/slides/slide3.xml" Id="R9f655cd1f64e4842" /><Relationship Type="http://schemas.openxmlformats.org/officeDocument/2006/relationships/slide" Target="/ppt/slides/slide4.xml" Id="Rb1460ac8eb9f41fe" /><Relationship Type="http://schemas.openxmlformats.org/officeDocument/2006/relationships/slide" Target="/ppt/slides/slide5.xml" Id="R51f4e8019e4b41c5" /><Relationship Type="http://schemas.openxmlformats.org/officeDocument/2006/relationships/slide" Target="/ppt/slides/slide6.xml" Id="R93b8c80e541049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37a2f7f0b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34f8cf2a3458a" /><Relationship Type="http://schemas.openxmlformats.org/officeDocument/2006/relationships/theme" Target="/ppt/slideMasters/theme/theme1.xml" Id="R647b98666be4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34f8cf2a3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2a644bd946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6c4126d2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5f6cb992b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a745c1e99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a28ed27d4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65efaf3e4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