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cb4cbbe7f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62c076f16497b"/>
  </p:sldMasterIdLst>
  <p:sldIdLst>
    <p:sldId xmlns:r="http://schemas.openxmlformats.org/officeDocument/2006/relationships" id="256" r:id="R585ac3a53a314473"/>
    <p:sldId xmlns:r="http://schemas.openxmlformats.org/officeDocument/2006/relationships" id="257" r:id="R4f7213237cee43d3"/>
    <p:sldId xmlns:r="http://schemas.openxmlformats.org/officeDocument/2006/relationships" id="258" r:id="R1e35ee7164ef4ab5"/>
    <p:sldId xmlns:r="http://schemas.openxmlformats.org/officeDocument/2006/relationships" id="259" r:id="R6eb29bc703d6484f"/>
    <p:sldId xmlns:r="http://schemas.openxmlformats.org/officeDocument/2006/relationships" id="260" r:id="Rc2b6d66369ed42f6"/>
    <p:sldId xmlns:r="http://schemas.openxmlformats.org/officeDocument/2006/relationships" id="261" r:id="R98bb1472d58a4416"/>
    <p:sldId xmlns:r="http://schemas.openxmlformats.org/officeDocument/2006/relationships" id="262" r:id="R7990fc69bdb245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62c076f16497b" /><Relationship Type="http://schemas.openxmlformats.org/officeDocument/2006/relationships/slide" Target="/ppt/slides/slide1.xml" Id="R585ac3a53a314473" /><Relationship Type="http://schemas.openxmlformats.org/officeDocument/2006/relationships/slide" Target="/ppt/slides/slide2.xml" Id="R4f7213237cee43d3" /><Relationship Type="http://schemas.openxmlformats.org/officeDocument/2006/relationships/slide" Target="/ppt/slides/slide3.xml" Id="R1e35ee7164ef4ab5" /><Relationship Type="http://schemas.openxmlformats.org/officeDocument/2006/relationships/slide" Target="/ppt/slides/slide4.xml" Id="R6eb29bc703d6484f" /><Relationship Type="http://schemas.openxmlformats.org/officeDocument/2006/relationships/slide" Target="/ppt/slides/slide5.xml" Id="Rc2b6d66369ed42f6" /><Relationship Type="http://schemas.openxmlformats.org/officeDocument/2006/relationships/slide" Target="/ppt/slides/slide6.xml" Id="R98bb1472d58a4416" /><Relationship Type="http://schemas.openxmlformats.org/officeDocument/2006/relationships/slide" Target="/ppt/slides/slide7.xml" Id="R7990fc69bdb245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b7357d72d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29e3e37894076" /><Relationship Type="http://schemas.openxmlformats.org/officeDocument/2006/relationships/theme" Target="/ppt/slideMasters/theme/theme1.xml" Id="R0a269abe1272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29e3e3789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a1e2fa066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31584320b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9634746b5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0488de0b0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8cf9e19d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d37b2d54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a88483ce6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ASKVIG STOKKE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ASKVIG STOKKE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716 319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ASKVIG STOKKE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Lahelldammen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930 663 573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ASKVIG STOKKE AS</a:t>
            </a:r>
          </a:p>
        </p:txBody>
      </p:sp>
    </p:spTree>
  </p:cSld>
  <p:clrMapOvr>
    <a:masterClrMapping xmlns:a="http://schemas.openxmlformats.org/drawingml/2006/main"/>
  </p:clrMapOvr>
</p:sld>
</file>