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088c006fb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9858fad254c60"/>
  </p:sldMasterIdLst>
  <p:sldIdLst>
    <p:sldId xmlns:r="http://schemas.openxmlformats.org/officeDocument/2006/relationships" id="256" r:id="Rb93d248f610443d0"/>
    <p:sldId xmlns:r="http://schemas.openxmlformats.org/officeDocument/2006/relationships" id="257" r:id="Rc84e8542be324c2b"/>
    <p:sldId xmlns:r="http://schemas.openxmlformats.org/officeDocument/2006/relationships" id="258" r:id="R30311982a0cf4bcb"/>
    <p:sldId xmlns:r="http://schemas.openxmlformats.org/officeDocument/2006/relationships" id="259" r:id="R6b6e6547e5ef4914"/>
    <p:sldId xmlns:r="http://schemas.openxmlformats.org/officeDocument/2006/relationships" id="260" r:id="R8a1e28a3b68b476b"/>
    <p:sldId xmlns:r="http://schemas.openxmlformats.org/officeDocument/2006/relationships" id="261" r:id="Rde0d57fe66bf43a3"/>
    <p:sldId xmlns:r="http://schemas.openxmlformats.org/officeDocument/2006/relationships" id="262" r:id="R0d131d5604614c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9858fad254c60" /><Relationship Type="http://schemas.openxmlformats.org/officeDocument/2006/relationships/slide" Target="/ppt/slides/slide1.xml" Id="Rb93d248f610443d0" /><Relationship Type="http://schemas.openxmlformats.org/officeDocument/2006/relationships/slide" Target="/ppt/slides/slide2.xml" Id="Rc84e8542be324c2b" /><Relationship Type="http://schemas.openxmlformats.org/officeDocument/2006/relationships/slide" Target="/ppt/slides/slide3.xml" Id="R30311982a0cf4bcb" /><Relationship Type="http://schemas.openxmlformats.org/officeDocument/2006/relationships/slide" Target="/ppt/slides/slide4.xml" Id="R6b6e6547e5ef4914" /><Relationship Type="http://schemas.openxmlformats.org/officeDocument/2006/relationships/slide" Target="/ppt/slides/slide5.xml" Id="R8a1e28a3b68b476b" /><Relationship Type="http://schemas.openxmlformats.org/officeDocument/2006/relationships/slide" Target="/ppt/slides/slide6.xml" Id="Rde0d57fe66bf43a3" /><Relationship Type="http://schemas.openxmlformats.org/officeDocument/2006/relationships/slide" Target="/ppt/slides/slide7.xml" Id="R0d131d5604614c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ce3650501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350cb637d449e" /><Relationship Type="http://schemas.openxmlformats.org/officeDocument/2006/relationships/theme" Target="/ppt/slideMasters/theme/theme1.xml" Id="Rf79687c44cb3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350cb637d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73e839c845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b36818763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b9c3d894a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d63cf7931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c54eea385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92d9fe467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f5c2ce572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JTM BYGG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5 656 088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2 717 933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SH-S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WATNAN CHRISTIAN 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Th. Sommerschields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930 641 383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JTM BYGG AS</a:t>
            </a:r>
          </a:p>
        </p:txBody>
      </p:sp>
    </p:spTree>
  </p:cSld>
  <p:clrMapOvr>
    <a:masterClrMapping xmlns:a="http://schemas.openxmlformats.org/drawingml/2006/main"/>
  </p:clrMapOvr>
</p:sld>
</file>