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e9bfcba4bd44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f4e03ad1674215"/>
  </p:sldMasterIdLst>
  <p:sldIdLst>
    <p:sldId xmlns:r="http://schemas.openxmlformats.org/officeDocument/2006/relationships" id="256" r:id="Rc65d34d2eca34303"/>
    <p:sldId xmlns:r="http://schemas.openxmlformats.org/officeDocument/2006/relationships" id="257" r:id="R718dcf1a0d4a43bb"/>
    <p:sldId xmlns:r="http://schemas.openxmlformats.org/officeDocument/2006/relationships" id="258" r:id="Rcd0b4cc92d344ee7"/>
    <p:sldId xmlns:r="http://schemas.openxmlformats.org/officeDocument/2006/relationships" id="259" r:id="R6be07445b40b4e41"/>
    <p:sldId xmlns:r="http://schemas.openxmlformats.org/officeDocument/2006/relationships" id="260" r:id="R31add6a9963f4852"/>
    <p:sldId xmlns:r="http://schemas.openxmlformats.org/officeDocument/2006/relationships" id="261" r:id="R3648b6f5098c4964"/>
    <p:sldId xmlns:r="http://schemas.openxmlformats.org/officeDocument/2006/relationships" id="262" r:id="R5fce8aa3bbb44d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f4e03ad1674215" /><Relationship Type="http://schemas.openxmlformats.org/officeDocument/2006/relationships/slide" Target="/ppt/slides/slide1.xml" Id="Rc65d34d2eca34303" /><Relationship Type="http://schemas.openxmlformats.org/officeDocument/2006/relationships/slide" Target="/ppt/slides/slide2.xml" Id="R718dcf1a0d4a43bb" /><Relationship Type="http://schemas.openxmlformats.org/officeDocument/2006/relationships/slide" Target="/ppt/slides/slide3.xml" Id="Rcd0b4cc92d344ee7" /><Relationship Type="http://schemas.openxmlformats.org/officeDocument/2006/relationships/slide" Target="/ppt/slides/slide4.xml" Id="R6be07445b40b4e41" /><Relationship Type="http://schemas.openxmlformats.org/officeDocument/2006/relationships/slide" Target="/ppt/slides/slide5.xml" Id="R31add6a9963f4852" /><Relationship Type="http://schemas.openxmlformats.org/officeDocument/2006/relationships/slide" Target="/ppt/slides/slide6.xml" Id="R3648b6f5098c4964" /><Relationship Type="http://schemas.openxmlformats.org/officeDocument/2006/relationships/slide" Target="/ppt/slides/slide7.xml" Id="R5fce8aa3bbb44d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39051a12dd44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5b9a5f68ac480d" /><Relationship Type="http://schemas.openxmlformats.org/officeDocument/2006/relationships/theme" Target="/ppt/slideMasters/theme/theme1.xml" Id="R5bae7059efc044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5b9a5f68ac48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f082a5f6c447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310bd5aebc4a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a3430298d040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bb13dac1d448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a494be416c48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2c90def1a14a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792546fe7645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REDERIET JACOB CHRISTENSEN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REDERIET JACOB CHRISTENSEN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REDERIET JACOB CHRISTENSEN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REDERIET JACOB CHRISTENSEN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REDERIET JACOB CHRISTENSEN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REDERIET JACOB CHRISTENSEN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−387 029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102 191 515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486 407 374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533 002 149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REDERIET JACOB CHRISTENSEN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CARINA JANSON ODFJELL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ODFJELL SHIPPING (BERMUDA) LTD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ODFJELL CARL-HENRIK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REDERIET JACOB CHRISTENSEN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Conrad Mohrs veg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5072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930 632 384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REDERIET JACOB CHRISTENSEN AS</a:t>
            </a:r>
          </a:p>
        </p:txBody>
      </p:sp>
    </p:spTree>
  </p:cSld>
  <p:clrMapOvr>
    <a:masterClrMapping xmlns:a="http://schemas.openxmlformats.org/drawingml/2006/main"/>
  </p:clrMapOvr>
</p:sld>
</file>