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8fe30bb8124a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a5d32fb80e4313"/>
  </p:sldMasterIdLst>
  <p:sldIdLst>
    <p:sldId xmlns:r="http://schemas.openxmlformats.org/officeDocument/2006/relationships" id="256" r:id="R71d5d6ef3b4145a1"/>
    <p:sldId xmlns:r="http://schemas.openxmlformats.org/officeDocument/2006/relationships" id="257" r:id="R5867490e641f4519"/>
    <p:sldId xmlns:r="http://schemas.openxmlformats.org/officeDocument/2006/relationships" id="258" r:id="R46d4fa0300914390"/>
    <p:sldId xmlns:r="http://schemas.openxmlformats.org/officeDocument/2006/relationships" id="259" r:id="Rcb95a99113f0448b"/>
    <p:sldId xmlns:r="http://schemas.openxmlformats.org/officeDocument/2006/relationships" id="260" r:id="Rc716cb425aed4dcd"/>
    <p:sldId xmlns:r="http://schemas.openxmlformats.org/officeDocument/2006/relationships" id="261" r:id="R2affcd61577f44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a5d32fb80e4313" /><Relationship Type="http://schemas.openxmlformats.org/officeDocument/2006/relationships/slide" Target="/ppt/slides/slide1.xml" Id="R71d5d6ef3b4145a1" /><Relationship Type="http://schemas.openxmlformats.org/officeDocument/2006/relationships/slide" Target="/ppt/slides/slide2.xml" Id="R5867490e641f4519" /><Relationship Type="http://schemas.openxmlformats.org/officeDocument/2006/relationships/slide" Target="/ppt/slides/slide3.xml" Id="R46d4fa0300914390" /><Relationship Type="http://schemas.openxmlformats.org/officeDocument/2006/relationships/slide" Target="/ppt/slides/slide4.xml" Id="Rcb95a99113f0448b" /><Relationship Type="http://schemas.openxmlformats.org/officeDocument/2006/relationships/slide" Target="/ppt/slides/slide5.xml" Id="Rc716cb425aed4dcd" /><Relationship Type="http://schemas.openxmlformats.org/officeDocument/2006/relationships/slide" Target="/ppt/slides/slide6.xml" Id="R2affcd61577f44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297b92449447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dc09f60644e2e" /><Relationship Type="http://schemas.openxmlformats.org/officeDocument/2006/relationships/theme" Target="/ppt/slideMasters/theme/theme1.xml" Id="Rc2faf355267e46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edc09f60644e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49062ce8647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7840254fa4d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8bb1c312246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b2841077b47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32a626b78049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a0e678d1914a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ASPÅS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ASPÅS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ASPÅS MASKIN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ASPÅS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ASPÅS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ASPÅS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6 723 392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151 403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107 516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929 819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1 440 256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ASPÅS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Aspåsvegen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7656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930 598 372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ASPÅS MASKIN AS</a:t>
            </a:r>
          </a:p>
        </p:txBody>
      </p:sp>
    </p:spTree>
  </p:cSld>
  <p:clrMapOvr>
    <a:masterClrMapping xmlns:a="http://schemas.openxmlformats.org/drawingml/2006/main"/>
  </p:clrMapOvr>
</p:sld>
</file>