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edf75ad30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be8cfa5714efb"/>
  </p:sldMasterIdLst>
  <p:sldIdLst>
    <p:sldId xmlns:r="http://schemas.openxmlformats.org/officeDocument/2006/relationships" id="256" r:id="R32ae954dd9c14878"/>
    <p:sldId xmlns:r="http://schemas.openxmlformats.org/officeDocument/2006/relationships" id="257" r:id="R7e377c5aa2044d73"/>
    <p:sldId xmlns:r="http://schemas.openxmlformats.org/officeDocument/2006/relationships" id="258" r:id="R717d4c6252494640"/>
    <p:sldId xmlns:r="http://schemas.openxmlformats.org/officeDocument/2006/relationships" id="259" r:id="R50c5048e4a16454c"/>
    <p:sldId xmlns:r="http://schemas.openxmlformats.org/officeDocument/2006/relationships" id="260" r:id="R9a7bc4e06cbc4716"/>
    <p:sldId xmlns:r="http://schemas.openxmlformats.org/officeDocument/2006/relationships" id="261" r:id="R7b352e71b748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be8cfa5714efb" /><Relationship Type="http://schemas.openxmlformats.org/officeDocument/2006/relationships/slide" Target="/ppt/slides/slide1.xml" Id="R32ae954dd9c14878" /><Relationship Type="http://schemas.openxmlformats.org/officeDocument/2006/relationships/slide" Target="/ppt/slides/slide2.xml" Id="R7e377c5aa2044d73" /><Relationship Type="http://schemas.openxmlformats.org/officeDocument/2006/relationships/slide" Target="/ppt/slides/slide3.xml" Id="R717d4c6252494640" /><Relationship Type="http://schemas.openxmlformats.org/officeDocument/2006/relationships/slide" Target="/ppt/slides/slide4.xml" Id="R50c5048e4a16454c" /><Relationship Type="http://schemas.openxmlformats.org/officeDocument/2006/relationships/slide" Target="/ppt/slides/slide5.xml" Id="R9a7bc4e06cbc4716" /><Relationship Type="http://schemas.openxmlformats.org/officeDocument/2006/relationships/slide" Target="/ppt/slides/slide6.xml" Id="R7b352e71b748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cc378cee3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0867d932450a" /><Relationship Type="http://schemas.openxmlformats.org/officeDocument/2006/relationships/theme" Target="/ppt/slideMasters/theme/theme1.xml" Id="R5d8637becfad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f0867d932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790d1a1af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55e07327c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a3088c774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64c9b22c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68d0a71ed4b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0bf634a5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LT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LT NUF ble etablert [år] og holder til i Lt-38129 Panevezio Raj.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Zemdirbiu 2a-4, Velzio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Lt-38129 Panevezio Raj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930 592 803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