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c03530146542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5dc930fbcc41b0"/>
  </p:sldMasterIdLst>
  <p:sldIdLst>
    <p:sldId xmlns:r="http://schemas.openxmlformats.org/officeDocument/2006/relationships" id="256" r:id="R44286c8c0c1d4911"/>
    <p:sldId xmlns:r="http://schemas.openxmlformats.org/officeDocument/2006/relationships" id="257" r:id="Rf0b046083f7c4453"/>
    <p:sldId xmlns:r="http://schemas.openxmlformats.org/officeDocument/2006/relationships" id="258" r:id="Rf999a7101c264391"/>
    <p:sldId xmlns:r="http://schemas.openxmlformats.org/officeDocument/2006/relationships" id="259" r:id="Rc8c70bddb3e34363"/>
    <p:sldId xmlns:r="http://schemas.openxmlformats.org/officeDocument/2006/relationships" id="260" r:id="Rd722928827144ba5"/>
    <p:sldId xmlns:r="http://schemas.openxmlformats.org/officeDocument/2006/relationships" id="261" r:id="Rd72f9c3d433e4fe7"/>
    <p:sldId xmlns:r="http://schemas.openxmlformats.org/officeDocument/2006/relationships" id="262" r:id="R8c0e1dfcbf6e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5dc930fbcc41b0" /><Relationship Type="http://schemas.openxmlformats.org/officeDocument/2006/relationships/slide" Target="/ppt/slides/slide1.xml" Id="R44286c8c0c1d4911" /><Relationship Type="http://schemas.openxmlformats.org/officeDocument/2006/relationships/slide" Target="/ppt/slides/slide2.xml" Id="Rf0b046083f7c4453" /><Relationship Type="http://schemas.openxmlformats.org/officeDocument/2006/relationships/slide" Target="/ppt/slides/slide3.xml" Id="Rf999a7101c264391" /><Relationship Type="http://schemas.openxmlformats.org/officeDocument/2006/relationships/slide" Target="/ppt/slides/slide4.xml" Id="Rc8c70bddb3e34363" /><Relationship Type="http://schemas.openxmlformats.org/officeDocument/2006/relationships/slide" Target="/ppt/slides/slide5.xml" Id="Rd722928827144ba5" /><Relationship Type="http://schemas.openxmlformats.org/officeDocument/2006/relationships/slide" Target="/ppt/slides/slide6.xml" Id="Rd72f9c3d433e4fe7" /><Relationship Type="http://schemas.openxmlformats.org/officeDocument/2006/relationships/slide" Target="/ppt/slides/slide7.xml" Id="R8c0e1dfcbf6e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d9d376dad4c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55bdafe3e45d6" /><Relationship Type="http://schemas.openxmlformats.org/officeDocument/2006/relationships/theme" Target="/ppt/slideMasters/theme/theme1.xml" Id="R86aa672334dd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55bdafe3e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a6cdea8bf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d37d6ef28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1d9ced3634c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a1feaab18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3de49ed66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27d80a7354e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a80ba5b82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MOLLEWATT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MOLLEWATT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OVE MOLLESTAD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