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3d8b03e608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78cd90749f48e9"/>
  </p:sldMasterIdLst>
  <p:sldIdLst>
    <p:sldId xmlns:r="http://schemas.openxmlformats.org/officeDocument/2006/relationships" id="256" r:id="Rf6708ef561b940f5"/>
    <p:sldId xmlns:r="http://schemas.openxmlformats.org/officeDocument/2006/relationships" id="257" r:id="Ree35cabb66704e11"/>
    <p:sldId xmlns:r="http://schemas.openxmlformats.org/officeDocument/2006/relationships" id="258" r:id="Re0ed2c5c33354a04"/>
    <p:sldId xmlns:r="http://schemas.openxmlformats.org/officeDocument/2006/relationships" id="259" r:id="R8d83205ed47b476a"/>
    <p:sldId xmlns:r="http://schemas.openxmlformats.org/officeDocument/2006/relationships" id="260" r:id="Rf38ca2c1a83e489e"/>
    <p:sldId xmlns:r="http://schemas.openxmlformats.org/officeDocument/2006/relationships" id="261" r:id="R547308485c234caf"/>
    <p:sldId xmlns:r="http://schemas.openxmlformats.org/officeDocument/2006/relationships" id="262" r:id="Rf2d5d930652f45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8cd90749f48e9" /><Relationship Type="http://schemas.openxmlformats.org/officeDocument/2006/relationships/slide" Target="/ppt/slides/slide1.xml" Id="Rf6708ef561b940f5" /><Relationship Type="http://schemas.openxmlformats.org/officeDocument/2006/relationships/slide" Target="/ppt/slides/slide2.xml" Id="Ree35cabb66704e11" /><Relationship Type="http://schemas.openxmlformats.org/officeDocument/2006/relationships/slide" Target="/ppt/slides/slide3.xml" Id="Re0ed2c5c33354a04" /><Relationship Type="http://schemas.openxmlformats.org/officeDocument/2006/relationships/slide" Target="/ppt/slides/slide4.xml" Id="R8d83205ed47b476a" /><Relationship Type="http://schemas.openxmlformats.org/officeDocument/2006/relationships/slide" Target="/ppt/slides/slide5.xml" Id="Rf38ca2c1a83e489e" /><Relationship Type="http://schemas.openxmlformats.org/officeDocument/2006/relationships/slide" Target="/ppt/slides/slide6.xml" Id="R547308485c234caf" /><Relationship Type="http://schemas.openxmlformats.org/officeDocument/2006/relationships/slide" Target="/ppt/slides/slide7.xml" Id="Rf2d5d930652f45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25b9d66c048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22faf5fb1477a" /><Relationship Type="http://schemas.openxmlformats.org/officeDocument/2006/relationships/theme" Target="/ppt/slideMasters/theme/theme1.xml" Id="Rea43a688f5a048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522faf5fb147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d925f3feb43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0bda039de4e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4b16e57f3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92f61fdf64c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b9984acd843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add3b5ddc4b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0c109106445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EIKELANDSHEIANE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EIKELANDSHEIANE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EIKELANDSHEIANE 1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EIKELANDSHEIANE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EIKELANDSHEIANE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EIKELANDSHEIANE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120 824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5 724 131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6 186 168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EIKELANDSHEIANE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FUSA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EIKELANDSHEIANE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Eikelandsheiane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930 556 157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EIKELANDSHEIANE 1 AS</a:t>
            </a:r>
          </a:p>
        </p:txBody>
      </p:sp>
    </p:spTree>
  </p:cSld>
  <p:clrMapOvr>
    <a:masterClrMapping xmlns:a="http://schemas.openxmlformats.org/drawingml/2006/main"/>
  </p:clrMapOvr>
</p:sld>
</file>