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cba3f9f0c64e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74c9b8a0234b71"/>
  </p:sldMasterIdLst>
  <p:sldIdLst>
    <p:sldId xmlns:r="http://schemas.openxmlformats.org/officeDocument/2006/relationships" id="256" r:id="R38e3804ec3a44575"/>
    <p:sldId xmlns:r="http://schemas.openxmlformats.org/officeDocument/2006/relationships" id="257" r:id="Re345efc9410c463e"/>
    <p:sldId xmlns:r="http://schemas.openxmlformats.org/officeDocument/2006/relationships" id="258" r:id="R7846219aaf244366"/>
    <p:sldId xmlns:r="http://schemas.openxmlformats.org/officeDocument/2006/relationships" id="259" r:id="R0ac0021082454599"/>
    <p:sldId xmlns:r="http://schemas.openxmlformats.org/officeDocument/2006/relationships" id="260" r:id="Rf48cde91c6e84967"/>
    <p:sldId xmlns:r="http://schemas.openxmlformats.org/officeDocument/2006/relationships" id="261" r:id="R8913d07948cb41c4"/>
    <p:sldId xmlns:r="http://schemas.openxmlformats.org/officeDocument/2006/relationships" id="262" r:id="R8f5296a348f246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4c9b8a0234b71" /><Relationship Type="http://schemas.openxmlformats.org/officeDocument/2006/relationships/slide" Target="/ppt/slides/slide1.xml" Id="R38e3804ec3a44575" /><Relationship Type="http://schemas.openxmlformats.org/officeDocument/2006/relationships/slide" Target="/ppt/slides/slide2.xml" Id="Re345efc9410c463e" /><Relationship Type="http://schemas.openxmlformats.org/officeDocument/2006/relationships/slide" Target="/ppt/slides/slide3.xml" Id="R7846219aaf244366" /><Relationship Type="http://schemas.openxmlformats.org/officeDocument/2006/relationships/slide" Target="/ppt/slides/slide4.xml" Id="R0ac0021082454599" /><Relationship Type="http://schemas.openxmlformats.org/officeDocument/2006/relationships/slide" Target="/ppt/slides/slide5.xml" Id="Rf48cde91c6e84967" /><Relationship Type="http://schemas.openxmlformats.org/officeDocument/2006/relationships/slide" Target="/ppt/slides/slide6.xml" Id="R8913d07948cb41c4" /><Relationship Type="http://schemas.openxmlformats.org/officeDocument/2006/relationships/slide" Target="/ppt/slides/slide7.xml" Id="R8f5296a348f246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38ef303cd4e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ae3dfd98c4de2" /><Relationship Type="http://schemas.openxmlformats.org/officeDocument/2006/relationships/theme" Target="/ppt/slideMasters/theme/theme1.xml" Id="Rc201b1084edb40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ae3dfd98c4d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f6c83acca49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814ec4c8848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09591715248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69dd5f63a4d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3abe1fdfe44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c9b9846a247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ac3c27d36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STEINKJER ULDVAREFABRIKK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ULDVAREFABRIKK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STEINKJER ULDVAREFABRIKK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ULDVAREFABRIKK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ULDVAREFABRIKK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ULDVAREFABRIKK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4 502 327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3 707 112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2 459 530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5 171 333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17 833 824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ULDVAREFABRIKK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STEINKJER EIENDOMSINVEST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ULDVAREFABRIKK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74166340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930 505 021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ULDVAREFABRIKK AS</a:t>
            </a:r>
          </a:p>
        </p:txBody>
      </p:sp>
    </p:spTree>
  </p:cSld>
  <p:clrMapOvr>
    <a:masterClrMapping xmlns:a="http://schemas.openxmlformats.org/drawingml/2006/main"/>
  </p:clrMapOvr>
</p:sld>
</file>