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f32f07187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154300ff24122"/>
  </p:sldMasterIdLst>
  <p:sldIdLst>
    <p:sldId xmlns:r="http://schemas.openxmlformats.org/officeDocument/2006/relationships" id="256" r:id="Rbb434244a71d4daf"/>
    <p:sldId xmlns:r="http://schemas.openxmlformats.org/officeDocument/2006/relationships" id="257" r:id="Reeaf89f4abd441fd"/>
    <p:sldId xmlns:r="http://schemas.openxmlformats.org/officeDocument/2006/relationships" id="258" r:id="Rf0f1f0c013804a64"/>
    <p:sldId xmlns:r="http://schemas.openxmlformats.org/officeDocument/2006/relationships" id="259" r:id="Ra8084fef87c54853"/>
    <p:sldId xmlns:r="http://schemas.openxmlformats.org/officeDocument/2006/relationships" id="260" r:id="R2dced1003859490f"/>
    <p:sldId xmlns:r="http://schemas.openxmlformats.org/officeDocument/2006/relationships" id="261" r:id="Rf992e19c7e714158"/>
    <p:sldId xmlns:r="http://schemas.openxmlformats.org/officeDocument/2006/relationships" id="262" r:id="R859999c79df142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154300ff24122" /><Relationship Type="http://schemas.openxmlformats.org/officeDocument/2006/relationships/slide" Target="/ppt/slides/slide1.xml" Id="Rbb434244a71d4daf" /><Relationship Type="http://schemas.openxmlformats.org/officeDocument/2006/relationships/slide" Target="/ppt/slides/slide2.xml" Id="Reeaf89f4abd441fd" /><Relationship Type="http://schemas.openxmlformats.org/officeDocument/2006/relationships/slide" Target="/ppt/slides/slide3.xml" Id="Rf0f1f0c013804a64" /><Relationship Type="http://schemas.openxmlformats.org/officeDocument/2006/relationships/slide" Target="/ppt/slides/slide4.xml" Id="Ra8084fef87c54853" /><Relationship Type="http://schemas.openxmlformats.org/officeDocument/2006/relationships/slide" Target="/ppt/slides/slide5.xml" Id="R2dced1003859490f" /><Relationship Type="http://schemas.openxmlformats.org/officeDocument/2006/relationships/slide" Target="/ppt/slides/slide6.xml" Id="Rf992e19c7e714158" /><Relationship Type="http://schemas.openxmlformats.org/officeDocument/2006/relationships/slide" Target="/ppt/slides/slide7.xml" Id="R859999c79df142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9aa564e0b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5111136db4199" /><Relationship Type="http://schemas.openxmlformats.org/officeDocument/2006/relationships/theme" Target="/ppt/slideMasters/theme/theme1.xml" Id="R0697d45ddc96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b5111136db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4908ff5ab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8ad1e231f4c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0320936741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ef5de99394d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e80c18958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d89ae53d2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6d191ddc84e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HAGBU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HAGBU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BUGTEN HANNE GRO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Hanne Gro Bugten, Vintapperens vei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930 503 533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HAGBU AS</a:t>
            </a:r>
          </a:p>
        </p:txBody>
      </p:sp>
    </p:spTree>
  </p:cSld>
  <p:clrMapOvr>
    <a:masterClrMapping xmlns:a="http://schemas.openxmlformats.org/drawingml/2006/main"/>
  </p:clrMapOvr>
</p:sld>
</file>