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83b4c181a49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d0eb7536149e3"/>
  </p:sldMasterIdLst>
  <p:sldIdLst>
    <p:sldId xmlns:r="http://schemas.openxmlformats.org/officeDocument/2006/relationships" id="256" r:id="R4539c88cd6184d38"/>
    <p:sldId xmlns:r="http://schemas.openxmlformats.org/officeDocument/2006/relationships" id="257" r:id="Rd07b0fe9f1ac4888"/>
    <p:sldId xmlns:r="http://schemas.openxmlformats.org/officeDocument/2006/relationships" id="258" r:id="R635ac900706641db"/>
    <p:sldId xmlns:r="http://schemas.openxmlformats.org/officeDocument/2006/relationships" id="259" r:id="Rbcb32b91d9a54495"/>
    <p:sldId xmlns:r="http://schemas.openxmlformats.org/officeDocument/2006/relationships" id="260" r:id="Rbeea2bd824334ac4"/>
    <p:sldId xmlns:r="http://schemas.openxmlformats.org/officeDocument/2006/relationships" id="261" r:id="R0193588c0d3a4a28"/>
    <p:sldId xmlns:r="http://schemas.openxmlformats.org/officeDocument/2006/relationships" id="262" r:id="R584d16460b46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d0eb7536149e3" /><Relationship Type="http://schemas.openxmlformats.org/officeDocument/2006/relationships/slide" Target="/ppt/slides/slide1.xml" Id="R4539c88cd6184d38" /><Relationship Type="http://schemas.openxmlformats.org/officeDocument/2006/relationships/slide" Target="/ppt/slides/slide2.xml" Id="Rd07b0fe9f1ac4888" /><Relationship Type="http://schemas.openxmlformats.org/officeDocument/2006/relationships/slide" Target="/ppt/slides/slide3.xml" Id="R635ac900706641db" /><Relationship Type="http://schemas.openxmlformats.org/officeDocument/2006/relationships/slide" Target="/ppt/slides/slide4.xml" Id="Rbcb32b91d9a54495" /><Relationship Type="http://schemas.openxmlformats.org/officeDocument/2006/relationships/slide" Target="/ppt/slides/slide5.xml" Id="Rbeea2bd824334ac4" /><Relationship Type="http://schemas.openxmlformats.org/officeDocument/2006/relationships/slide" Target="/ppt/slides/slide6.xml" Id="R0193588c0d3a4a28" /><Relationship Type="http://schemas.openxmlformats.org/officeDocument/2006/relationships/slide" Target="/ppt/slides/slide7.xml" Id="R584d16460b46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6125ac2bf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2a47dff314156" /><Relationship Type="http://schemas.openxmlformats.org/officeDocument/2006/relationships/theme" Target="/ppt/slideMasters/theme/theme1.xml" Id="R3b409e926ff4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2a47dff31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cb41c2a2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bfcf81b0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fada8b39b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925597c9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d565f97b4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9803db9546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ed5043a10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