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2e02f8d068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58bb8e3425442d"/>
  </p:sldMasterIdLst>
  <p:sldIdLst>
    <p:sldId xmlns:r="http://schemas.openxmlformats.org/officeDocument/2006/relationships" id="256" r:id="Rc693d7a679464da9"/>
    <p:sldId xmlns:r="http://schemas.openxmlformats.org/officeDocument/2006/relationships" id="257" r:id="R1c5f2a59079c4ff0"/>
    <p:sldId xmlns:r="http://schemas.openxmlformats.org/officeDocument/2006/relationships" id="258" r:id="Rb10f4a99f0e64353"/>
    <p:sldId xmlns:r="http://schemas.openxmlformats.org/officeDocument/2006/relationships" id="259" r:id="Rc66ce9e68ccf42cf"/>
    <p:sldId xmlns:r="http://schemas.openxmlformats.org/officeDocument/2006/relationships" id="260" r:id="Rc1bb3aaf9c7b4c65"/>
    <p:sldId xmlns:r="http://schemas.openxmlformats.org/officeDocument/2006/relationships" id="261" r:id="R6517c3749f0143fc"/>
    <p:sldId xmlns:r="http://schemas.openxmlformats.org/officeDocument/2006/relationships" id="262" r:id="Re93cfbb8c81641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58bb8e3425442d" /><Relationship Type="http://schemas.openxmlformats.org/officeDocument/2006/relationships/slide" Target="/ppt/slides/slide1.xml" Id="Rc693d7a679464da9" /><Relationship Type="http://schemas.openxmlformats.org/officeDocument/2006/relationships/slide" Target="/ppt/slides/slide2.xml" Id="R1c5f2a59079c4ff0" /><Relationship Type="http://schemas.openxmlformats.org/officeDocument/2006/relationships/slide" Target="/ppt/slides/slide3.xml" Id="Rb10f4a99f0e64353" /><Relationship Type="http://schemas.openxmlformats.org/officeDocument/2006/relationships/slide" Target="/ppt/slides/slide4.xml" Id="Rc66ce9e68ccf42cf" /><Relationship Type="http://schemas.openxmlformats.org/officeDocument/2006/relationships/slide" Target="/ppt/slides/slide5.xml" Id="Rc1bb3aaf9c7b4c65" /><Relationship Type="http://schemas.openxmlformats.org/officeDocument/2006/relationships/slide" Target="/ppt/slides/slide6.xml" Id="R6517c3749f0143fc" /><Relationship Type="http://schemas.openxmlformats.org/officeDocument/2006/relationships/slide" Target="/ppt/slides/slide7.xml" Id="Re93cfbb8c81641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6ea8e7d4846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2bcda02af457e" /><Relationship Type="http://schemas.openxmlformats.org/officeDocument/2006/relationships/theme" Target="/ppt/slideMasters/theme/theme1.xml" Id="R0625f93f037e45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c2bcda02af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296d4003940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869e6aee8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dcf4e765147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7b0f17cc44d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5d45dfa5a45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3a781bea54f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d0c4ae7f346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KANMER ARBEIDSINKLUDERING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KANMER ARBEIDSINKLUDERING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KANMER ARBEIDSINKLUDERING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KANMER ARBEIDSINKLUDERING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KANMER ARBEIDSINKLUDERING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KANMER ARBEIDSINKLUDERING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45 978 857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37 311 533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44 210 393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KANMER ARBEIDSINKLUDERING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KANMER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KANMER ARBEIDSINKLUDERING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Runnivegen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930 492 086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KANMER ARBEIDSINKLUDERING AS</a:t>
            </a:r>
          </a:p>
        </p:txBody>
      </p:sp>
    </p:spTree>
  </p:cSld>
  <p:clrMapOvr>
    <a:masterClrMapping xmlns:a="http://schemas.openxmlformats.org/drawingml/2006/main"/>
  </p:clrMapOvr>
</p:sld>
</file>