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485c54533e43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8c40340d8f43c1"/>
  </p:sldMasterIdLst>
  <p:sldIdLst>
    <p:sldId xmlns:r="http://schemas.openxmlformats.org/officeDocument/2006/relationships" id="256" r:id="R9e464ac54843402a"/>
    <p:sldId xmlns:r="http://schemas.openxmlformats.org/officeDocument/2006/relationships" id="257" r:id="R4d78222f66224e9f"/>
    <p:sldId xmlns:r="http://schemas.openxmlformats.org/officeDocument/2006/relationships" id="258" r:id="Rab0898373d4e41f9"/>
    <p:sldId xmlns:r="http://schemas.openxmlformats.org/officeDocument/2006/relationships" id="259" r:id="R5a8caac4794c448b"/>
    <p:sldId xmlns:r="http://schemas.openxmlformats.org/officeDocument/2006/relationships" id="260" r:id="Rdc69dcdef09049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8c40340d8f43c1" /><Relationship Type="http://schemas.openxmlformats.org/officeDocument/2006/relationships/slide" Target="/ppt/slides/slide1.xml" Id="R9e464ac54843402a" /><Relationship Type="http://schemas.openxmlformats.org/officeDocument/2006/relationships/slide" Target="/ppt/slides/slide2.xml" Id="R4d78222f66224e9f" /><Relationship Type="http://schemas.openxmlformats.org/officeDocument/2006/relationships/slide" Target="/ppt/slides/slide3.xml" Id="Rab0898373d4e41f9" /><Relationship Type="http://schemas.openxmlformats.org/officeDocument/2006/relationships/slide" Target="/ppt/slides/slide4.xml" Id="R5a8caac4794c448b" /><Relationship Type="http://schemas.openxmlformats.org/officeDocument/2006/relationships/slide" Target="/ppt/slides/slide5.xml" Id="Rdc69dcdef09049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cb321661c343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f83829cd39419c" /><Relationship Type="http://schemas.openxmlformats.org/officeDocument/2006/relationships/theme" Target="/ppt/slideMasters/theme/theme1.xml" Id="R5cc1f1b008a543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f83829cd3941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c9ab2c5b2b4b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72a426898e45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5899fc180b42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e5414308e04c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b46dac899841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 BERNARD TØMRERFIRMA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 BERNARD TØMRERFIRMA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 BERNARD TØMRERFIRMA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 BERNARD TØMRERFIRMA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 BERNARD TØMRERFIRMA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 BERNARD TØMRERFIRMA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Elvegata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3919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930 488 259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 BERNARD TØMRERFIRMA</a:t>
            </a:r>
          </a:p>
        </p:txBody>
      </p:sp>
    </p:spTree>
  </p:cSld>
  <p:clrMapOvr>
    <a:masterClrMapping xmlns:a="http://schemas.openxmlformats.org/drawingml/2006/main"/>
  </p:clrMapOvr>
</p:sld>
</file>