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388804a3546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5a0b3186af4b82"/>
  </p:sldMasterIdLst>
  <p:sldIdLst>
    <p:sldId xmlns:r="http://schemas.openxmlformats.org/officeDocument/2006/relationships" id="256" r:id="Rd991ebbf36954c06"/>
    <p:sldId xmlns:r="http://schemas.openxmlformats.org/officeDocument/2006/relationships" id="257" r:id="R15814b8b3bef44c8"/>
    <p:sldId xmlns:r="http://schemas.openxmlformats.org/officeDocument/2006/relationships" id="258" r:id="Rf1bf747f8eab416d"/>
    <p:sldId xmlns:r="http://schemas.openxmlformats.org/officeDocument/2006/relationships" id="259" r:id="Rc917a7710c4c4c85"/>
    <p:sldId xmlns:r="http://schemas.openxmlformats.org/officeDocument/2006/relationships" id="260" r:id="Ra3361da84a9741fe"/>
    <p:sldId xmlns:r="http://schemas.openxmlformats.org/officeDocument/2006/relationships" id="261" r:id="R7307f51db19d452f"/>
    <p:sldId xmlns:r="http://schemas.openxmlformats.org/officeDocument/2006/relationships" id="262" r:id="R032415f9dd934a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a0b3186af4b82" /><Relationship Type="http://schemas.openxmlformats.org/officeDocument/2006/relationships/slide" Target="/ppt/slides/slide1.xml" Id="Rd991ebbf36954c06" /><Relationship Type="http://schemas.openxmlformats.org/officeDocument/2006/relationships/slide" Target="/ppt/slides/slide2.xml" Id="R15814b8b3bef44c8" /><Relationship Type="http://schemas.openxmlformats.org/officeDocument/2006/relationships/slide" Target="/ppt/slides/slide3.xml" Id="Rf1bf747f8eab416d" /><Relationship Type="http://schemas.openxmlformats.org/officeDocument/2006/relationships/slide" Target="/ppt/slides/slide4.xml" Id="Rc917a7710c4c4c85" /><Relationship Type="http://schemas.openxmlformats.org/officeDocument/2006/relationships/slide" Target="/ppt/slides/slide5.xml" Id="Ra3361da84a9741fe" /><Relationship Type="http://schemas.openxmlformats.org/officeDocument/2006/relationships/slide" Target="/ppt/slides/slide6.xml" Id="R7307f51db19d452f" /><Relationship Type="http://schemas.openxmlformats.org/officeDocument/2006/relationships/slide" Target="/ppt/slides/slide7.xml" Id="R032415f9dd934a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b677bacb0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14a1353774f39" /><Relationship Type="http://schemas.openxmlformats.org/officeDocument/2006/relationships/theme" Target="/ppt/slideMasters/theme/theme1.xml" Id="Rf45baf6911a9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14a1353774f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ebd07696e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0f412d07c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f3fa8e971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a07106c6e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c6cf61368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87d9153a7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942f964f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SERIEBYGG AS ble etablert [år] og holder til i Manstad.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327 832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903 883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PER AIMAR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Manstadfaret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1626 Manstad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930 484 725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SERIEBYGG AS</a:t>
            </a:r>
          </a:p>
        </p:txBody>
      </p:sp>
    </p:spTree>
  </p:cSld>
  <p:clrMapOvr>
    <a:masterClrMapping xmlns:a="http://schemas.openxmlformats.org/drawingml/2006/main"/>
  </p:clrMapOvr>
</p:sld>
</file>