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81547a0a1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7de23b99748ed"/>
  </p:sldMasterIdLst>
  <p:sldIdLst>
    <p:sldId xmlns:r="http://schemas.openxmlformats.org/officeDocument/2006/relationships" id="256" r:id="R37b56f316d194950"/>
    <p:sldId xmlns:r="http://schemas.openxmlformats.org/officeDocument/2006/relationships" id="257" r:id="R788087ae92244a31"/>
    <p:sldId xmlns:r="http://schemas.openxmlformats.org/officeDocument/2006/relationships" id="258" r:id="R23571dec045a4058"/>
    <p:sldId xmlns:r="http://schemas.openxmlformats.org/officeDocument/2006/relationships" id="259" r:id="R2acd4a0d3d9e4b24"/>
    <p:sldId xmlns:r="http://schemas.openxmlformats.org/officeDocument/2006/relationships" id="260" r:id="R4ca086be84e842c4"/>
    <p:sldId xmlns:r="http://schemas.openxmlformats.org/officeDocument/2006/relationships" id="261" r:id="R52d06c216c134e85"/>
    <p:sldId xmlns:r="http://schemas.openxmlformats.org/officeDocument/2006/relationships" id="262" r:id="Re4eb5a812c1448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7de23b99748ed" /><Relationship Type="http://schemas.openxmlformats.org/officeDocument/2006/relationships/slide" Target="/ppt/slides/slide1.xml" Id="R37b56f316d194950" /><Relationship Type="http://schemas.openxmlformats.org/officeDocument/2006/relationships/slide" Target="/ppt/slides/slide2.xml" Id="R788087ae92244a31" /><Relationship Type="http://schemas.openxmlformats.org/officeDocument/2006/relationships/slide" Target="/ppt/slides/slide3.xml" Id="R23571dec045a4058" /><Relationship Type="http://schemas.openxmlformats.org/officeDocument/2006/relationships/slide" Target="/ppt/slides/slide4.xml" Id="R2acd4a0d3d9e4b24" /><Relationship Type="http://schemas.openxmlformats.org/officeDocument/2006/relationships/slide" Target="/ppt/slides/slide5.xml" Id="R4ca086be84e842c4" /><Relationship Type="http://schemas.openxmlformats.org/officeDocument/2006/relationships/slide" Target="/ppt/slides/slide6.xml" Id="R52d06c216c134e85" /><Relationship Type="http://schemas.openxmlformats.org/officeDocument/2006/relationships/slide" Target="/ppt/slides/slide7.xml" Id="Re4eb5a812c1448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d8cdbdd88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70ff0f43e421e" /><Relationship Type="http://schemas.openxmlformats.org/officeDocument/2006/relationships/theme" Target="/ppt/slideMasters/theme/theme1.xml" Id="Ra7fec102b0cd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970ff0f43e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e37e343cd4f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0f1ebfd9f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d08b1ca5d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f00995909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1a803d73d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f0745c3504b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a8c9fdbc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SEVHAN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SEVHAN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3 114 387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OLE SEVERIN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Guldmandsveien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930 472 980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