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d413d7163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e52b7dc934c72"/>
  </p:sldMasterIdLst>
  <p:sldIdLst>
    <p:sldId xmlns:r="http://schemas.openxmlformats.org/officeDocument/2006/relationships" id="256" r:id="R7c379d0027f84d61"/>
    <p:sldId xmlns:r="http://schemas.openxmlformats.org/officeDocument/2006/relationships" id="257" r:id="Rc294af8e45e04920"/>
    <p:sldId xmlns:r="http://schemas.openxmlformats.org/officeDocument/2006/relationships" id="258" r:id="R8ca6a9f5942245df"/>
    <p:sldId xmlns:r="http://schemas.openxmlformats.org/officeDocument/2006/relationships" id="259" r:id="R7073572709b94a45"/>
    <p:sldId xmlns:r="http://schemas.openxmlformats.org/officeDocument/2006/relationships" id="260" r:id="R25b8e8de91f2472e"/>
    <p:sldId xmlns:r="http://schemas.openxmlformats.org/officeDocument/2006/relationships" id="261" r:id="R4022bb5a33e948e4"/>
    <p:sldId xmlns:r="http://schemas.openxmlformats.org/officeDocument/2006/relationships" id="262" r:id="R74dd1d076038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e52b7dc934c72" /><Relationship Type="http://schemas.openxmlformats.org/officeDocument/2006/relationships/slide" Target="/ppt/slides/slide1.xml" Id="R7c379d0027f84d61" /><Relationship Type="http://schemas.openxmlformats.org/officeDocument/2006/relationships/slide" Target="/ppt/slides/slide2.xml" Id="Rc294af8e45e04920" /><Relationship Type="http://schemas.openxmlformats.org/officeDocument/2006/relationships/slide" Target="/ppt/slides/slide3.xml" Id="R8ca6a9f5942245df" /><Relationship Type="http://schemas.openxmlformats.org/officeDocument/2006/relationships/slide" Target="/ppt/slides/slide4.xml" Id="R7073572709b94a45" /><Relationship Type="http://schemas.openxmlformats.org/officeDocument/2006/relationships/slide" Target="/ppt/slides/slide5.xml" Id="R25b8e8de91f2472e" /><Relationship Type="http://schemas.openxmlformats.org/officeDocument/2006/relationships/slide" Target="/ppt/slides/slide6.xml" Id="R4022bb5a33e948e4" /><Relationship Type="http://schemas.openxmlformats.org/officeDocument/2006/relationships/slide" Target="/ppt/slides/slide7.xml" Id="R74dd1d076038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6dc935b58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79f242f1c491c" /><Relationship Type="http://schemas.openxmlformats.org/officeDocument/2006/relationships/theme" Target="/ppt/slideMasters/theme/theme1.xml" Id="Rb3756f58d44e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79f242f1c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1e8c967e7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bab07e493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6fae8bbbf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66e367106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f45c55326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d4d5d2725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8923f11f3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