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f23a93062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1265f43c3470c"/>
  </p:sldMasterIdLst>
  <p:sldIdLst>
    <p:sldId xmlns:r="http://schemas.openxmlformats.org/officeDocument/2006/relationships" id="256" r:id="R527d7b029b7c4bae"/>
    <p:sldId xmlns:r="http://schemas.openxmlformats.org/officeDocument/2006/relationships" id="257" r:id="Rb17019ef26594bd0"/>
    <p:sldId xmlns:r="http://schemas.openxmlformats.org/officeDocument/2006/relationships" id="258" r:id="R47e4bfa625c54db3"/>
    <p:sldId xmlns:r="http://schemas.openxmlformats.org/officeDocument/2006/relationships" id="259" r:id="R245b67eb1c6147c3"/>
    <p:sldId xmlns:r="http://schemas.openxmlformats.org/officeDocument/2006/relationships" id="260" r:id="Ree9228212c704e43"/>
    <p:sldId xmlns:r="http://schemas.openxmlformats.org/officeDocument/2006/relationships" id="261" r:id="Rfe8bb9f6a72c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1265f43c3470c" /><Relationship Type="http://schemas.openxmlformats.org/officeDocument/2006/relationships/slide" Target="/ppt/slides/slide1.xml" Id="R527d7b029b7c4bae" /><Relationship Type="http://schemas.openxmlformats.org/officeDocument/2006/relationships/slide" Target="/ppt/slides/slide2.xml" Id="Rb17019ef26594bd0" /><Relationship Type="http://schemas.openxmlformats.org/officeDocument/2006/relationships/slide" Target="/ppt/slides/slide3.xml" Id="R47e4bfa625c54db3" /><Relationship Type="http://schemas.openxmlformats.org/officeDocument/2006/relationships/slide" Target="/ppt/slides/slide4.xml" Id="R245b67eb1c6147c3" /><Relationship Type="http://schemas.openxmlformats.org/officeDocument/2006/relationships/slide" Target="/ppt/slides/slide5.xml" Id="Ree9228212c704e43" /><Relationship Type="http://schemas.openxmlformats.org/officeDocument/2006/relationships/slide" Target="/ppt/slides/slide6.xml" Id="Rfe8bb9f6a72c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cb11974ed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bec849f1b43b9" /><Relationship Type="http://schemas.openxmlformats.org/officeDocument/2006/relationships/theme" Target="/ppt/slideMasters/theme/theme1.xml" Id="Rd633bb4c0035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bec849f1b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76ddd2dba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eaf343869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41fce9a23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d4c0f879b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010e7e40c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f482c3d5e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