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656e302bb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74c78ba3a40d2"/>
  </p:sldMasterIdLst>
  <p:sldIdLst>
    <p:sldId xmlns:r="http://schemas.openxmlformats.org/officeDocument/2006/relationships" id="256" r:id="Rdf59af46eab6487f"/>
    <p:sldId xmlns:r="http://schemas.openxmlformats.org/officeDocument/2006/relationships" id="257" r:id="Rfb034c32953e4086"/>
    <p:sldId xmlns:r="http://schemas.openxmlformats.org/officeDocument/2006/relationships" id="258" r:id="Rd9042ae6440f4510"/>
    <p:sldId xmlns:r="http://schemas.openxmlformats.org/officeDocument/2006/relationships" id="259" r:id="R4e621aee9901438e"/>
    <p:sldId xmlns:r="http://schemas.openxmlformats.org/officeDocument/2006/relationships" id="260" r:id="R84c6a4d08dc74a25"/>
    <p:sldId xmlns:r="http://schemas.openxmlformats.org/officeDocument/2006/relationships" id="261" r:id="Ra39bdd8cbe1e4c82"/>
    <p:sldId xmlns:r="http://schemas.openxmlformats.org/officeDocument/2006/relationships" id="262" r:id="Rbfccaa70657c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74c78ba3a40d2" /><Relationship Type="http://schemas.openxmlformats.org/officeDocument/2006/relationships/slide" Target="/ppt/slides/slide1.xml" Id="Rdf59af46eab6487f" /><Relationship Type="http://schemas.openxmlformats.org/officeDocument/2006/relationships/slide" Target="/ppt/slides/slide2.xml" Id="Rfb034c32953e4086" /><Relationship Type="http://schemas.openxmlformats.org/officeDocument/2006/relationships/slide" Target="/ppt/slides/slide3.xml" Id="Rd9042ae6440f4510" /><Relationship Type="http://schemas.openxmlformats.org/officeDocument/2006/relationships/slide" Target="/ppt/slides/slide4.xml" Id="R4e621aee9901438e" /><Relationship Type="http://schemas.openxmlformats.org/officeDocument/2006/relationships/slide" Target="/ppt/slides/slide5.xml" Id="R84c6a4d08dc74a25" /><Relationship Type="http://schemas.openxmlformats.org/officeDocument/2006/relationships/slide" Target="/ppt/slides/slide6.xml" Id="Ra39bdd8cbe1e4c82" /><Relationship Type="http://schemas.openxmlformats.org/officeDocument/2006/relationships/slide" Target="/ppt/slides/slide7.xml" Id="Rbfccaa70657c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2b352b73c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13608a359446c" /><Relationship Type="http://schemas.openxmlformats.org/officeDocument/2006/relationships/theme" Target="/ppt/slideMasters/theme/theme1.xml" Id="R21d1400eeb2f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13608a359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563661f0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c8aa1e9b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126452dbe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dba37727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51b9ac82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0673854cb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82dc45f67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