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4de78231b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746642a3640e8"/>
  </p:sldMasterIdLst>
  <p:sldIdLst>
    <p:sldId xmlns:r="http://schemas.openxmlformats.org/officeDocument/2006/relationships" id="256" r:id="Rdb3a4f7c9df74fde"/>
    <p:sldId xmlns:r="http://schemas.openxmlformats.org/officeDocument/2006/relationships" id="257" r:id="Rff49787994294193"/>
    <p:sldId xmlns:r="http://schemas.openxmlformats.org/officeDocument/2006/relationships" id="258" r:id="Rae12a90ce5104c8e"/>
    <p:sldId xmlns:r="http://schemas.openxmlformats.org/officeDocument/2006/relationships" id="259" r:id="Rdd63b554d8d049fd"/>
    <p:sldId xmlns:r="http://schemas.openxmlformats.org/officeDocument/2006/relationships" id="260" r:id="Re26d33b2448c4f01"/>
    <p:sldId xmlns:r="http://schemas.openxmlformats.org/officeDocument/2006/relationships" id="261" r:id="R69510623f64149fd"/>
    <p:sldId xmlns:r="http://schemas.openxmlformats.org/officeDocument/2006/relationships" id="262" r:id="R797097e8326f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746642a3640e8" /><Relationship Type="http://schemas.openxmlformats.org/officeDocument/2006/relationships/slide" Target="/ppt/slides/slide1.xml" Id="Rdb3a4f7c9df74fde" /><Relationship Type="http://schemas.openxmlformats.org/officeDocument/2006/relationships/slide" Target="/ppt/slides/slide2.xml" Id="Rff49787994294193" /><Relationship Type="http://schemas.openxmlformats.org/officeDocument/2006/relationships/slide" Target="/ppt/slides/slide3.xml" Id="Rae12a90ce5104c8e" /><Relationship Type="http://schemas.openxmlformats.org/officeDocument/2006/relationships/slide" Target="/ppt/slides/slide4.xml" Id="Rdd63b554d8d049fd" /><Relationship Type="http://schemas.openxmlformats.org/officeDocument/2006/relationships/slide" Target="/ppt/slides/slide5.xml" Id="Re26d33b2448c4f01" /><Relationship Type="http://schemas.openxmlformats.org/officeDocument/2006/relationships/slide" Target="/ppt/slides/slide6.xml" Id="R69510623f64149fd" /><Relationship Type="http://schemas.openxmlformats.org/officeDocument/2006/relationships/slide" Target="/ppt/slides/slide7.xml" Id="R797097e8326f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dd648adc9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a8aa3dac4201" /><Relationship Type="http://schemas.openxmlformats.org/officeDocument/2006/relationships/theme" Target="/ppt/slideMasters/theme/theme1.xml" Id="R221d8d5b6776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4a8aa3dac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2c8e79a8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bdbe38ff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72601cb2c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af18ebea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8a5a4295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a657fcd7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658f66e01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MULTISERVICE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MULTISERVICE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5 537 391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FREDRIK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KEVIN ANDRÉ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PREBEN ANDRÈ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MULTISERVICE AS</a:t>
            </a:r>
          </a:p>
        </p:txBody>
      </p:sp>
    </p:spTree>
  </p:cSld>
  <p:clrMapOvr>
    <a:masterClrMapping xmlns:a="http://schemas.openxmlformats.org/drawingml/2006/main"/>
  </p:clrMapOvr>
</p:sld>
</file>