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17b2870aa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e92bc31354b31"/>
  </p:sldMasterIdLst>
  <p:sldIdLst>
    <p:sldId xmlns:r="http://schemas.openxmlformats.org/officeDocument/2006/relationships" id="256" r:id="Rc6f94bc1d7654771"/>
    <p:sldId xmlns:r="http://schemas.openxmlformats.org/officeDocument/2006/relationships" id="257" r:id="R2f81ea2468eb4db2"/>
    <p:sldId xmlns:r="http://schemas.openxmlformats.org/officeDocument/2006/relationships" id="258" r:id="R88879fd131ef41a2"/>
    <p:sldId xmlns:r="http://schemas.openxmlformats.org/officeDocument/2006/relationships" id="259" r:id="R065326b570b84bc3"/>
    <p:sldId xmlns:r="http://schemas.openxmlformats.org/officeDocument/2006/relationships" id="260" r:id="R48f151afdbeb4c72"/>
    <p:sldId xmlns:r="http://schemas.openxmlformats.org/officeDocument/2006/relationships" id="261" r:id="Rc83fcfb121a649ef"/>
    <p:sldId xmlns:r="http://schemas.openxmlformats.org/officeDocument/2006/relationships" id="262" r:id="Rcc8279402f11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e92bc31354b31" /><Relationship Type="http://schemas.openxmlformats.org/officeDocument/2006/relationships/slide" Target="/ppt/slides/slide1.xml" Id="Rc6f94bc1d7654771" /><Relationship Type="http://schemas.openxmlformats.org/officeDocument/2006/relationships/slide" Target="/ppt/slides/slide2.xml" Id="R2f81ea2468eb4db2" /><Relationship Type="http://schemas.openxmlformats.org/officeDocument/2006/relationships/slide" Target="/ppt/slides/slide3.xml" Id="R88879fd131ef41a2" /><Relationship Type="http://schemas.openxmlformats.org/officeDocument/2006/relationships/slide" Target="/ppt/slides/slide4.xml" Id="R065326b570b84bc3" /><Relationship Type="http://schemas.openxmlformats.org/officeDocument/2006/relationships/slide" Target="/ppt/slides/slide5.xml" Id="R48f151afdbeb4c72" /><Relationship Type="http://schemas.openxmlformats.org/officeDocument/2006/relationships/slide" Target="/ppt/slides/slide6.xml" Id="Rc83fcfb121a649ef" /><Relationship Type="http://schemas.openxmlformats.org/officeDocument/2006/relationships/slide" Target="/ppt/slides/slide7.xml" Id="Rcc8279402f11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010a01df5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7a62eb08242ee" /><Relationship Type="http://schemas.openxmlformats.org/officeDocument/2006/relationships/theme" Target="/ppt/slideMasters/theme/theme1.xml" Id="R5985f9dfbdc2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37a62eb08242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a8006b0d54f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cd816027b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5a059017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6d875951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3534750c84e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400a6981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418a39338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