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33e9a2679741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3c93da71c344f6"/>
  </p:sldMasterIdLst>
  <p:sldIdLst>
    <p:sldId xmlns:r="http://schemas.openxmlformats.org/officeDocument/2006/relationships" id="256" r:id="R07fbe5bdce344d04"/>
    <p:sldId xmlns:r="http://schemas.openxmlformats.org/officeDocument/2006/relationships" id="257" r:id="Re2745bdaea904d9d"/>
    <p:sldId xmlns:r="http://schemas.openxmlformats.org/officeDocument/2006/relationships" id="258" r:id="R85c74a5743a242b5"/>
    <p:sldId xmlns:r="http://schemas.openxmlformats.org/officeDocument/2006/relationships" id="259" r:id="R539a9d4cb21344cc"/>
    <p:sldId xmlns:r="http://schemas.openxmlformats.org/officeDocument/2006/relationships" id="260" r:id="R40973c2f788e4fc8"/>
    <p:sldId xmlns:r="http://schemas.openxmlformats.org/officeDocument/2006/relationships" id="261" r:id="R65cebbdc16d142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c93da71c344f6" /><Relationship Type="http://schemas.openxmlformats.org/officeDocument/2006/relationships/slide" Target="/ppt/slides/slide1.xml" Id="R07fbe5bdce344d04" /><Relationship Type="http://schemas.openxmlformats.org/officeDocument/2006/relationships/slide" Target="/ppt/slides/slide2.xml" Id="Re2745bdaea904d9d" /><Relationship Type="http://schemas.openxmlformats.org/officeDocument/2006/relationships/slide" Target="/ppt/slides/slide3.xml" Id="R85c74a5743a242b5" /><Relationship Type="http://schemas.openxmlformats.org/officeDocument/2006/relationships/slide" Target="/ppt/slides/slide4.xml" Id="R539a9d4cb21344cc" /><Relationship Type="http://schemas.openxmlformats.org/officeDocument/2006/relationships/slide" Target="/ppt/slides/slide5.xml" Id="R40973c2f788e4fc8" /><Relationship Type="http://schemas.openxmlformats.org/officeDocument/2006/relationships/slide" Target="/ppt/slides/slide6.xml" Id="R65cebbdc16d142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c98bb2df649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5646f94de4391" /><Relationship Type="http://schemas.openxmlformats.org/officeDocument/2006/relationships/theme" Target="/ppt/slideMasters/theme/theme1.xml" Id="Rd1ac5617c76b4f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a5646f94de43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9ce7e30ea4a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7f56d51e74c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8820e410d4c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1f9aef3e740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3aba9750640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90ca8e76a41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MOJ-INVEST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Måssåhatten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