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a6d2a2aef46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1afbe90464025"/>
  </p:sldMasterIdLst>
  <p:sldIdLst>
    <p:sldId xmlns:r="http://schemas.openxmlformats.org/officeDocument/2006/relationships" id="256" r:id="R8ba6642d9aad4d40"/>
    <p:sldId xmlns:r="http://schemas.openxmlformats.org/officeDocument/2006/relationships" id="257" r:id="R2b3480c78ab64e2c"/>
    <p:sldId xmlns:r="http://schemas.openxmlformats.org/officeDocument/2006/relationships" id="258" r:id="R4472fa533d354c99"/>
    <p:sldId xmlns:r="http://schemas.openxmlformats.org/officeDocument/2006/relationships" id="259" r:id="R5d857569645c4210"/>
    <p:sldId xmlns:r="http://schemas.openxmlformats.org/officeDocument/2006/relationships" id="260" r:id="R62e3ccdc94a54a14"/>
    <p:sldId xmlns:r="http://schemas.openxmlformats.org/officeDocument/2006/relationships" id="261" r:id="R10c1665d8f8646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1afbe90464025" /><Relationship Type="http://schemas.openxmlformats.org/officeDocument/2006/relationships/slide" Target="/ppt/slides/slide1.xml" Id="R8ba6642d9aad4d40" /><Relationship Type="http://schemas.openxmlformats.org/officeDocument/2006/relationships/slide" Target="/ppt/slides/slide2.xml" Id="R2b3480c78ab64e2c" /><Relationship Type="http://schemas.openxmlformats.org/officeDocument/2006/relationships/slide" Target="/ppt/slides/slide3.xml" Id="R4472fa533d354c99" /><Relationship Type="http://schemas.openxmlformats.org/officeDocument/2006/relationships/slide" Target="/ppt/slides/slide4.xml" Id="R5d857569645c4210" /><Relationship Type="http://schemas.openxmlformats.org/officeDocument/2006/relationships/slide" Target="/ppt/slides/slide5.xml" Id="R62e3ccdc94a54a14" /><Relationship Type="http://schemas.openxmlformats.org/officeDocument/2006/relationships/slide" Target="/ppt/slides/slide6.xml" Id="R10c1665d8f8646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5beb52eb84a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3fb3fe860410f" /><Relationship Type="http://schemas.openxmlformats.org/officeDocument/2006/relationships/theme" Target="/ppt/slideMasters/theme/theme1.xml" Id="R5fc05164448642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33fb3fe860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b0b93f270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6352ba817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826b4629f4e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e99698ae9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ea284ad0845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14c102572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 KAPITAL 1 AS</a:t>
            </a:r>
          </a:p>
        </p:txBody>
      </p:sp>
    </p:spTree>
  </p:cSld>
  <p:clrMapOvr>
    <a:masterClrMapping xmlns:a="http://schemas.openxmlformats.org/drawingml/2006/main"/>
  </p:clrMapOvr>
</p:sld>
</file>