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a433bff94c4c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f61dea753c4767"/>
  </p:sldMasterIdLst>
  <p:sldIdLst>
    <p:sldId xmlns:r="http://schemas.openxmlformats.org/officeDocument/2006/relationships" id="256" r:id="R1903c8d7d5de4ace"/>
    <p:sldId xmlns:r="http://schemas.openxmlformats.org/officeDocument/2006/relationships" id="257" r:id="R92c9f215736e4f3a"/>
    <p:sldId xmlns:r="http://schemas.openxmlformats.org/officeDocument/2006/relationships" id="258" r:id="Rc851cd13e6f84eda"/>
    <p:sldId xmlns:r="http://schemas.openxmlformats.org/officeDocument/2006/relationships" id="259" r:id="Rb424277f867545e6"/>
    <p:sldId xmlns:r="http://schemas.openxmlformats.org/officeDocument/2006/relationships" id="260" r:id="R604ae416131e4415"/>
    <p:sldId xmlns:r="http://schemas.openxmlformats.org/officeDocument/2006/relationships" id="261" r:id="Ra5da1c8a5c9e46c2"/>
    <p:sldId xmlns:r="http://schemas.openxmlformats.org/officeDocument/2006/relationships" id="262" r:id="R344f960914d647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f61dea753c4767" /><Relationship Type="http://schemas.openxmlformats.org/officeDocument/2006/relationships/slide" Target="/ppt/slides/slide1.xml" Id="R1903c8d7d5de4ace" /><Relationship Type="http://schemas.openxmlformats.org/officeDocument/2006/relationships/slide" Target="/ppt/slides/slide2.xml" Id="R92c9f215736e4f3a" /><Relationship Type="http://schemas.openxmlformats.org/officeDocument/2006/relationships/slide" Target="/ppt/slides/slide3.xml" Id="Rc851cd13e6f84eda" /><Relationship Type="http://schemas.openxmlformats.org/officeDocument/2006/relationships/slide" Target="/ppt/slides/slide4.xml" Id="Rb424277f867545e6" /><Relationship Type="http://schemas.openxmlformats.org/officeDocument/2006/relationships/slide" Target="/ppt/slides/slide5.xml" Id="R604ae416131e4415" /><Relationship Type="http://schemas.openxmlformats.org/officeDocument/2006/relationships/slide" Target="/ppt/slides/slide6.xml" Id="Ra5da1c8a5c9e46c2" /><Relationship Type="http://schemas.openxmlformats.org/officeDocument/2006/relationships/slide" Target="/ppt/slides/slide7.xml" Id="R344f960914d647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cb7914e66046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284b564cc4c87" /><Relationship Type="http://schemas.openxmlformats.org/officeDocument/2006/relationships/theme" Target="/ppt/slideMasters/theme/theme1.xml" Id="R8bdb038216cd4d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9284b564cc4c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2547a501b42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1c56b1e2042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97f08591c4b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c9c2ab54b49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6d4eb2a9544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b0e1987be48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90893f0994a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VAAGE VERDI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2 288 293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VAAGE MARTINSEN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PETER GRANBERG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WERNER SCHULZ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MÅRTEN JACOBSSON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SØVIK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BAKKEJORD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