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4f4d475d0a41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7bbc5b13cf4da5"/>
  </p:sldMasterIdLst>
  <p:sldIdLst>
    <p:sldId xmlns:r="http://schemas.openxmlformats.org/officeDocument/2006/relationships" id="256" r:id="R1fa73de70480433d"/>
    <p:sldId xmlns:r="http://schemas.openxmlformats.org/officeDocument/2006/relationships" id="257" r:id="R58860e9dfdc74d40"/>
    <p:sldId xmlns:r="http://schemas.openxmlformats.org/officeDocument/2006/relationships" id="258" r:id="Rce3476dfd1c54e3b"/>
    <p:sldId xmlns:r="http://schemas.openxmlformats.org/officeDocument/2006/relationships" id="259" r:id="R2ae5235847764dcc"/>
    <p:sldId xmlns:r="http://schemas.openxmlformats.org/officeDocument/2006/relationships" id="260" r:id="R25b26406caf24450"/>
    <p:sldId xmlns:r="http://schemas.openxmlformats.org/officeDocument/2006/relationships" id="261" r:id="Rccafe33a80b9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7bbc5b13cf4da5" /><Relationship Type="http://schemas.openxmlformats.org/officeDocument/2006/relationships/slide" Target="/ppt/slides/slide1.xml" Id="R1fa73de70480433d" /><Relationship Type="http://schemas.openxmlformats.org/officeDocument/2006/relationships/slide" Target="/ppt/slides/slide2.xml" Id="R58860e9dfdc74d40" /><Relationship Type="http://schemas.openxmlformats.org/officeDocument/2006/relationships/slide" Target="/ppt/slides/slide3.xml" Id="Rce3476dfd1c54e3b" /><Relationship Type="http://schemas.openxmlformats.org/officeDocument/2006/relationships/slide" Target="/ppt/slides/slide4.xml" Id="R2ae5235847764dcc" /><Relationship Type="http://schemas.openxmlformats.org/officeDocument/2006/relationships/slide" Target="/ppt/slides/slide5.xml" Id="R25b26406caf24450" /><Relationship Type="http://schemas.openxmlformats.org/officeDocument/2006/relationships/slide" Target="/ppt/slides/slide6.xml" Id="Rccafe33a80b9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32420aab444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57f4b6ed4507" /><Relationship Type="http://schemas.openxmlformats.org/officeDocument/2006/relationships/theme" Target="/ppt/slideMasters/theme/theme1.xml" Id="R61599636e17d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457f4b6ed45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63a6b4f6d4c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5a70c9bf9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17e5f8d86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454ec4fe140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94b5e37984a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552622e3f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