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8e29ae8c9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fd40757594a25"/>
  </p:sldMasterIdLst>
  <p:sldIdLst>
    <p:sldId xmlns:r="http://schemas.openxmlformats.org/officeDocument/2006/relationships" id="256" r:id="R9fb8e1778bb2476b"/>
    <p:sldId xmlns:r="http://schemas.openxmlformats.org/officeDocument/2006/relationships" id="257" r:id="R3ed56151c8c34906"/>
    <p:sldId xmlns:r="http://schemas.openxmlformats.org/officeDocument/2006/relationships" id="258" r:id="Rd18110d9ef3a4f3c"/>
    <p:sldId xmlns:r="http://schemas.openxmlformats.org/officeDocument/2006/relationships" id="259" r:id="R5571b89accba43ea"/>
    <p:sldId xmlns:r="http://schemas.openxmlformats.org/officeDocument/2006/relationships" id="260" r:id="R9b158311b7e14dfe"/>
    <p:sldId xmlns:r="http://schemas.openxmlformats.org/officeDocument/2006/relationships" id="261" r:id="Re792365a36ec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fd40757594a25" /><Relationship Type="http://schemas.openxmlformats.org/officeDocument/2006/relationships/slide" Target="/ppt/slides/slide1.xml" Id="R9fb8e1778bb2476b" /><Relationship Type="http://schemas.openxmlformats.org/officeDocument/2006/relationships/slide" Target="/ppt/slides/slide2.xml" Id="R3ed56151c8c34906" /><Relationship Type="http://schemas.openxmlformats.org/officeDocument/2006/relationships/slide" Target="/ppt/slides/slide3.xml" Id="Rd18110d9ef3a4f3c" /><Relationship Type="http://schemas.openxmlformats.org/officeDocument/2006/relationships/slide" Target="/ppt/slides/slide4.xml" Id="R5571b89accba43ea" /><Relationship Type="http://schemas.openxmlformats.org/officeDocument/2006/relationships/slide" Target="/ppt/slides/slide5.xml" Id="R9b158311b7e14dfe" /><Relationship Type="http://schemas.openxmlformats.org/officeDocument/2006/relationships/slide" Target="/ppt/slides/slide6.xml" Id="Re792365a36ec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fb7083141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83e498f0541ce" /><Relationship Type="http://schemas.openxmlformats.org/officeDocument/2006/relationships/theme" Target="/ppt/slideMasters/theme/theme1.xml" Id="Rbe5c825afe96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a83e498f05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36c19617e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c56ad6b5c4c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b7a9c51f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476fde98345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dae9a0ca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bb9aa95f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