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4b5a0631e049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070ab51b434b99"/>
  </p:sldMasterIdLst>
  <p:sldIdLst>
    <p:sldId xmlns:r="http://schemas.openxmlformats.org/officeDocument/2006/relationships" id="256" r:id="Rdada590adee045e7"/>
    <p:sldId xmlns:r="http://schemas.openxmlformats.org/officeDocument/2006/relationships" id="257" r:id="Rc350d3ffe61a4810"/>
    <p:sldId xmlns:r="http://schemas.openxmlformats.org/officeDocument/2006/relationships" id="258" r:id="R636e70fb522c4f01"/>
    <p:sldId xmlns:r="http://schemas.openxmlformats.org/officeDocument/2006/relationships" id="259" r:id="R0176dfe9d7554f63"/>
    <p:sldId xmlns:r="http://schemas.openxmlformats.org/officeDocument/2006/relationships" id="260" r:id="R0675772f503a464a"/>
    <p:sldId xmlns:r="http://schemas.openxmlformats.org/officeDocument/2006/relationships" id="261" r:id="R563f87485d994ad2"/>
    <p:sldId xmlns:r="http://schemas.openxmlformats.org/officeDocument/2006/relationships" id="262" r:id="R9983d6f6872c4f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070ab51b434b99" /><Relationship Type="http://schemas.openxmlformats.org/officeDocument/2006/relationships/slide" Target="/ppt/slides/slide1.xml" Id="Rdada590adee045e7" /><Relationship Type="http://schemas.openxmlformats.org/officeDocument/2006/relationships/slide" Target="/ppt/slides/slide2.xml" Id="Rc350d3ffe61a4810" /><Relationship Type="http://schemas.openxmlformats.org/officeDocument/2006/relationships/slide" Target="/ppt/slides/slide3.xml" Id="R636e70fb522c4f01" /><Relationship Type="http://schemas.openxmlformats.org/officeDocument/2006/relationships/slide" Target="/ppt/slides/slide4.xml" Id="R0176dfe9d7554f63" /><Relationship Type="http://schemas.openxmlformats.org/officeDocument/2006/relationships/slide" Target="/ppt/slides/slide5.xml" Id="R0675772f503a464a" /><Relationship Type="http://schemas.openxmlformats.org/officeDocument/2006/relationships/slide" Target="/ppt/slides/slide6.xml" Id="R563f87485d994ad2" /><Relationship Type="http://schemas.openxmlformats.org/officeDocument/2006/relationships/slide" Target="/ppt/slides/slide7.xml" Id="R9983d6f6872c4f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f07c3490da42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9fa7e82a6424a" /><Relationship Type="http://schemas.openxmlformats.org/officeDocument/2006/relationships/theme" Target="/ppt/slideMasters/theme/theme1.xml" Id="Re58e2cdc2a9a43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19fa7e82a642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5a54457224a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585a8b9694f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afbb705e342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d16bbf7f344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98859267d48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f8996741a4b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5fe62c5d84b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NICOLINE 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NICOLINE 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248 313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5 590 258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5 593 400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VICTOR SIBBERN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HENRIK SIBBERN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