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ff2eaf7e0a49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bf465fd7da4684"/>
  </p:sldMasterIdLst>
  <p:sldIdLst>
    <p:sldId xmlns:r="http://schemas.openxmlformats.org/officeDocument/2006/relationships" id="256" r:id="Rd1c7c66eebe44c91"/>
    <p:sldId xmlns:r="http://schemas.openxmlformats.org/officeDocument/2006/relationships" id="257" r:id="R78eeb2845afc4e9c"/>
    <p:sldId xmlns:r="http://schemas.openxmlformats.org/officeDocument/2006/relationships" id="258" r:id="R73268365b4aa420e"/>
    <p:sldId xmlns:r="http://schemas.openxmlformats.org/officeDocument/2006/relationships" id="259" r:id="R4902052f75aa4bdb"/>
    <p:sldId xmlns:r="http://schemas.openxmlformats.org/officeDocument/2006/relationships" id="260" r:id="R58aa3b8a43484650"/>
    <p:sldId xmlns:r="http://schemas.openxmlformats.org/officeDocument/2006/relationships" id="261" r:id="R9105104883b64ec7"/>
    <p:sldId xmlns:r="http://schemas.openxmlformats.org/officeDocument/2006/relationships" id="262" r:id="Rac8d4e34519845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bf465fd7da4684" /><Relationship Type="http://schemas.openxmlformats.org/officeDocument/2006/relationships/slide" Target="/ppt/slides/slide1.xml" Id="Rd1c7c66eebe44c91" /><Relationship Type="http://schemas.openxmlformats.org/officeDocument/2006/relationships/slide" Target="/ppt/slides/slide2.xml" Id="R78eeb2845afc4e9c" /><Relationship Type="http://schemas.openxmlformats.org/officeDocument/2006/relationships/slide" Target="/ppt/slides/slide3.xml" Id="R73268365b4aa420e" /><Relationship Type="http://schemas.openxmlformats.org/officeDocument/2006/relationships/slide" Target="/ppt/slides/slide4.xml" Id="R4902052f75aa4bdb" /><Relationship Type="http://schemas.openxmlformats.org/officeDocument/2006/relationships/slide" Target="/ppt/slides/slide5.xml" Id="R58aa3b8a43484650" /><Relationship Type="http://schemas.openxmlformats.org/officeDocument/2006/relationships/slide" Target="/ppt/slides/slide6.xml" Id="R9105104883b64ec7" /><Relationship Type="http://schemas.openxmlformats.org/officeDocument/2006/relationships/slide" Target="/ppt/slides/slide7.xml" Id="Rac8d4e34519845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bf320931a644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3b19bc5ff4a3e" /><Relationship Type="http://schemas.openxmlformats.org/officeDocument/2006/relationships/theme" Target="/ppt/slideMasters/theme/theme1.xml" Id="Refbc8700f76346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53b19bc5ff4a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94b29ddca4c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a6ff9fd284c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3f5bc9de740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d13781af446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d24b177b949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5e876989443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7d31075fa42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EGGE &amp; 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 &amp; ØEN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7 054 020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16 364 092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174 412 811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Korskirkeallmenningen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