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d0bee8c1f4a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c003fa00a4dce"/>
  </p:sldMasterIdLst>
  <p:sldIdLst>
    <p:sldId xmlns:r="http://schemas.openxmlformats.org/officeDocument/2006/relationships" id="256" r:id="Rd247bc8e518f4451"/>
    <p:sldId xmlns:r="http://schemas.openxmlformats.org/officeDocument/2006/relationships" id="257" r:id="Rc2743ef493a942e3"/>
    <p:sldId xmlns:r="http://schemas.openxmlformats.org/officeDocument/2006/relationships" id="258" r:id="R5661c6755a214479"/>
    <p:sldId xmlns:r="http://schemas.openxmlformats.org/officeDocument/2006/relationships" id="259" r:id="R3668c239ffd04d3e"/>
    <p:sldId xmlns:r="http://schemas.openxmlformats.org/officeDocument/2006/relationships" id="260" r:id="R0e4f7ddac674491c"/>
    <p:sldId xmlns:r="http://schemas.openxmlformats.org/officeDocument/2006/relationships" id="261" r:id="R63cca6adacb346f6"/>
    <p:sldId xmlns:r="http://schemas.openxmlformats.org/officeDocument/2006/relationships" id="262" r:id="R90716fab308843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c003fa00a4dce" /><Relationship Type="http://schemas.openxmlformats.org/officeDocument/2006/relationships/slide" Target="/ppt/slides/slide1.xml" Id="Rd247bc8e518f4451" /><Relationship Type="http://schemas.openxmlformats.org/officeDocument/2006/relationships/slide" Target="/ppt/slides/slide2.xml" Id="Rc2743ef493a942e3" /><Relationship Type="http://schemas.openxmlformats.org/officeDocument/2006/relationships/slide" Target="/ppt/slides/slide3.xml" Id="R5661c6755a214479" /><Relationship Type="http://schemas.openxmlformats.org/officeDocument/2006/relationships/slide" Target="/ppt/slides/slide4.xml" Id="R3668c239ffd04d3e" /><Relationship Type="http://schemas.openxmlformats.org/officeDocument/2006/relationships/slide" Target="/ppt/slides/slide5.xml" Id="R0e4f7ddac674491c" /><Relationship Type="http://schemas.openxmlformats.org/officeDocument/2006/relationships/slide" Target="/ppt/slides/slide6.xml" Id="R63cca6adacb346f6" /><Relationship Type="http://schemas.openxmlformats.org/officeDocument/2006/relationships/slide" Target="/ppt/slides/slide7.xml" Id="R90716fab308843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fcb69113b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4fae0e8134dd7" /><Relationship Type="http://schemas.openxmlformats.org/officeDocument/2006/relationships/theme" Target="/ppt/slideMasters/theme/theme1.xml" Id="Rfa8a3b3e30404e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44fae0e8134d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11a0c7307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e7726365f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0ce74e710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c14b02548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cc8d1b65e4d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a728b169a4b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81b591eef44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TORE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