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a7b17ec4e94f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327c85d0ba4e0a"/>
  </p:sldMasterIdLst>
  <p:sldIdLst>
    <p:sldId xmlns:r="http://schemas.openxmlformats.org/officeDocument/2006/relationships" id="256" r:id="Ra5930bdbf2e74b51"/>
    <p:sldId xmlns:r="http://schemas.openxmlformats.org/officeDocument/2006/relationships" id="257" r:id="R1ced20660fbb41ec"/>
    <p:sldId xmlns:r="http://schemas.openxmlformats.org/officeDocument/2006/relationships" id="258" r:id="R709d996cd09247b2"/>
    <p:sldId xmlns:r="http://schemas.openxmlformats.org/officeDocument/2006/relationships" id="259" r:id="R2a32d3a263344a42"/>
    <p:sldId xmlns:r="http://schemas.openxmlformats.org/officeDocument/2006/relationships" id="260" r:id="Rc32b21f0fa174056"/>
    <p:sldId xmlns:r="http://schemas.openxmlformats.org/officeDocument/2006/relationships" id="261" r:id="R408ebcbdb11f42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327c85d0ba4e0a" /><Relationship Type="http://schemas.openxmlformats.org/officeDocument/2006/relationships/slide" Target="/ppt/slides/slide1.xml" Id="Ra5930bdbf2e74b51" /><Relationship Type="http://schemas.openxmlformats.org/officeDocument/2006/relationships/slide" Target="/ppt/slides/slide2.xml" Id="R1ced20660fbb41ec" /><Relationship Type="http://schemas.openxmlformats.org/officeDocument/2006/relationships/slide" Target="/ppt/slides/slide3.xml" Id="R709d996cd09247b2" /><Relationship Type="http://schemas.openxmlformats.org/officeDocument/2006/relationships/slide" Target="/ppt/slides/slide4.xml" Id="R2a32d3a263344a42" /><Relationship Type="http://schemas.openxmlformats.org/officeDocument/2006/relationships/slide" Target="/ppt/slides/slide5.xml" Id="Rc32b21f0fa174056" /><Relationship Type="http://schemas.openxmlformats.org/officeDocument/2006/relationships/slide" Target="/ppt/slides/slide6.xml" Id="R408ebcbdb11f42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800067361b40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69da75f0140c1" /><Relationship Type="http://schemas.openxmlformats.org/officeDocument/2006/relationships/theme" Target="/ppt/slideMasters/theme/theme1.xml" Id="R38db47a022654c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569da75f0140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d8a9dc02045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09ea4786c47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b32508cc542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7e50e452b4c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2a1ee09b848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b96652d124a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ILRØS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Lissfjellvegen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