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c6f0a5d29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40950ae2c434d"/>
  </p:sldMasterIdLst>
  <p:sldIdLst>
    <p:sldId xmlns:r="http://schemas.openxmlformats.org/officeDocument/2006/relationships" id="256" r:id="R215b98f005bc4317"/>
    <p:sldId xmlns:r="http://schemas.openxmlformats.org/officeDocument/2006/relationships" id="257" r:id="R37a1ee8fe9504281"/>
    <p:sldId xmlns:r="http://schemas.openxmlformats.org/officeDocument/2006/relationships" id="258" r:id="R96e51d6771a74855"/>
    <p:sldId xmlns:r="http://schemas.openxmlformats.org/officeDocument/2006/relationships" id="259" r:id="Rb907ff9ea80e4b5c"/>
    <p:sldId xmlns:r="http://schemas.openxmlformats.org/officeDocument/2006/relationships" id="260" r:id="R722e545c42394a6b"/>
    <p:sldId xmlns:r="http://schemas.openxmlformats.org/officeDocument/2006/relationships" id="261" r:id="R1fc65100f1294beb"/>
    <p:sldId xmlns:r="http://schemas.openxmlformats.org/officeDocument/2006/relationships" id="262" r:id="R2f44facfee5e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40950ae2c434d" /><Relationship Type="http://schemas.openxmlformats.org/officeDocument/2006/relationships/slide" Target="/ppt/slides/slide1.xml" Id="R215b98f005bc4317" /><Relationship Type="http://schemas.openxmlformats.org/officeDocument/2006/relationships/slide" Target="/ppt/slides/slide2.xml" Id="R37a1ee8fe9504281" /><Relationship Type="http://schemas.openxmlformats.org/officeDocument/2006/relationships/slide" Target="/ppt/slides/slide3.xml" Id="R96e51d6771a74855" /><Relationship Type="http://schemas.openxmlformats.org/officeDocument/2006/relationships/slide" Target="/ppt/slides/slide4.xml" Id="Rb907ff9ea80e4b5c" /><Relationship Type="http://schemas.openxmlformats.org/officeDocument/2006/relationships/slide" Target="/ppt/slides/slide5.xml" Id="R722e545c42394a6b" /><Relationship Type="http://schemas.openxmlformats.org/officeDocument/2006/relationships/slide" Target="/ppt/slides/slide6.xml" Id="R1fc65100f1294beb" /><Relationship Type="http://schemas.openxmlformats.org/officeDocument/2006/relationships/slide" Target="/ppt/slides/slide7.xml" Id="R2f44facfee5e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6b4e7093a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9860fdc149e3" /><Relationship Type="http://schemas.openxmlformats.org/officeDocument/2006/relationships/theme" Target="/ppt/slideMasters/theme/theme1.xml" Id="R4070c25c5152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79860fdc1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c5af2875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94aedcac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d98afd17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b6ef8074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62ec615f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47fe646e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a649e3731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 HUS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2 980 629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CARINA BYE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RUDI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