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1bd9b6159a4b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bfd289087040b4"/>
  </p:sldMasterIdLst>
  <p:sldIdLst>
    <p:sldId xmlns:r="http://schemas.openxmlformats.org/officeDocument/2006/relationships" id="256" r:id="R38ba9846e6394bb7"/>
    <p:sldId xmlns:r="http://schemas.openxmlformats.org/officeDocument/2006/relationships" id="257" r:id="Ra5524cec129448d4"/>
    <p:sldId xmlns:r="http://schemas.openxmlformats.org/officeDocument/2006/relationships" id="258" r:id="R87366163d58e4779"/>
    <p:sldId xmlns:r="http://schemas.openxmlformats.org/officeDocument/2006/relationships" id="259" r:id="R0004fdd0987d4efe"/>
    <p:sldId xmlns:r="http://schemas.openxmlformats.org/officeDocument/2006/relationships" id="260" r:id="Rcaac14beec7e45b8"/>
    <p:sldId xmlns:r="http://schemas.openxmlformats.org/officeDocument/2006/relationships" id="261" r:id="R94b3eb15f8b34c09"/>
    <p:sldId xmlns:r="http://schemas.openxmlformats.org/officeDocument/2006/relationships" id="262" r:id="R5c166ffdd0ae4b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bfd289087040b4" /><Relationship Type="http://schemas.openxmlformats.org/officeDocument/2006/relationships/slide" Target="/ppt/slides/slide1.xml" Id="R38ba9846e6394bb7" /><Relationship Type="http://schemas.openxmlformats.org/officeDocument/2006/relationships/slide" Target="/ppt/slides/slide2.xml" Id="Ra5524cec129448d4" /><Relationship Type="http://schemas.openxmlformats.org/officeDocument/2006/relationships/slide" Target="/ppt/slides/slide3.xml" Id="R87366163d58e4779" /><Relationship Type="http://schemas.openxmlformats.org/officeDocument/2006/relationships/slide" Target="/ppt/slides/slide4.xml" Id="R0004fdd0987d4efe" /><Relationship Type="http://schemas.openxmlformats.org/officeDocument/2006/relationships/slide" Target="/ppt/slides/slide5.xml" Id="Rcaac14beec7e45b8" /><Relationship Type="http://schemas.openxmlformats.org/officeDocument/2006/relationships/slide" Target="/ppt/slides/slide6.xml" Id="R94b3eb15f8b34c09" /><Relationship Type="http://schemas.openxmlformats.org/officeDocument/2006/relationships/slide" Target="/ppt/slides/slide7.xml" Id="R5c166ffdd0ae4b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d2adda249a4a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edda7adb5c4ad1" /><Relationship Type="http://schemas.openxmlformats.org/officeDocument/2006/relationships/theme" Target="/ppt/slideMasters/theme/theme1.xml" Id="R8fa305b039d343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edda7adb5c4a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60f192e3745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5fa13b57ca4b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d33fcf2bef49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e9250425f48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77512059843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5de8218e342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8a7fd2bb247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ODAM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ODAM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925 760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1 740 078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AMDAHL ODD ANDERS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930 461 741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ODAM HOLDING AS</a:t>
            </a:r>
          </a:p>
        </p:txBody>
      </p:sp>
    </p:spTree>
  </p:cSld>
  <p:clrMapOvr>
    <a:masterClrMapping xmlns:a="http://schemas.openxmlformats.org/drawingml/2006/main"/>
  </p:clrMapOvr>
</p:sld>
</file>