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ff2a71934f42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bd20fa0fa44eb5"/>
  </p:sldMasterIdLst>
  <p:sldIdLst>
    <p:sldId xmlns:r="http://schemas.openxmlformats.org/officeDocument/2006/relationships" id="256" r:id="R2c55dc31ba584b9b"/>
    <p:sldId xmlns:r="http://schemas.openxmlformats.org/officeDocument/2006/relationships" id="257" r:id="Raf5a529d494a49da"/>
    <p:sldId xmlns:r="http://schemas.openxmlformats.org/officeDocument/2006/relationships" id="258" r:id="Rf53e7193dab2430e"/>
    <p:sldId xmlns:r="http://schemas.openxmlformats.org/officeDocument/2006/relationships" id="259" r:id="Rb18849b1050c4df3"/>
    <p:sldId xmlns:r="http://schemas.openxmlformats.org/officeDocument/2006/relationships" id="260" r:id="R8411da6dbb304dfb"/>
    <p:sldId xmlns:r="http://schemas.openxmlformats.org/officeDocument/2006/relationships" id="261" r:id="Rc1903e53af734dd6"/>
    <p:sldId xmlns:r="http://schemas.openxmlformats.org/officeDocument/2006/relationships" id="262" r:id="Rb71f78be8c1f47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d20fa0fa44eb5" /><Relationship Type="http://schemas.openxmlformats.org/officeDocument/2006/relationships/slide" Target="/ppt/slides/slide1.xml" Id="R2c55dc31ba584b9b" /><Relationship Type="http://schemas.openxmlformats.org/officeDocument/2006/relationships/slide" Target="/ppt/slides/slide2.xml" Id="Raf5a529d494a49da" /><Relationship Type="http://schemas.openxmlformats.org/officeDocument/2006/relationships/slide" Target="/ppt/slides/slide3.xml" Id="Rf53e7193dab2430e" /><Relationship Type="http://schemas.openxmlformats.org/officeDocument/2006/relationships/slide" Target="/ppt/slides/slide4.xml" Id="Rb18849b1050c4df3" /><Relationship Type="http://schemas.openxmlformats.org/officeDocument/2006/relationships/slide" Target="/ppt/slides/slide5.xml" Id="R8411da6dbb304dfb" /><Relationship Type="http://schemas.openxmlformats.org/officeDocument/2006/relationships/slide" Target="/ppt/slides/slide6.xml" Id="Rc1903e53af734dd6" /><Relationship Type="http://schemas.openxmlformats.org/officeDocument/2006/relationships/slide" Target="/ppt/slides/slide7.xml" Id="Rb71f78be8c1f47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5abd5faba44f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016e07a23473c" /><Relationship Type="http://schemas.openxmlformats.org/officeDocument/2006/relationships/theme" Target="/ppt/slideMasters/theme/theme1.xml" Id="R50060d567c4d43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a016e07a23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7eff348704b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f45474543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48b58167c4f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e5ea80972f46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86b5d31a447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384d3935343f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a49ada62b40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