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538404b17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f203676d444eb"/>
  </p:sldMasterIdLst>
  <p:sldIdLst>
    <p:sldId xmlns:r="http://schemas.openxmlformats.org/officeDocument/2006/relationships" id="256" r:id="R33b2961f338447e4"/>
    <p:sldId xmlns:r="http://schemas.openxmlformats.org/officeDocument/2006/relationships" id="257" r:id="R670768e33acb4bd0"/>
    <p:sldId xmlns:r="http://schemas.openxmlformats.org/officeDocument/2006/relationships" id="258" r:id="Rfb8510c435834646"/>
    <p:sldId xmlns:r="http://schemas.openxmlformats.org/officeDocument/2006/relationships" id="259" r:id="Rf30cb17509e84b7a"/>
    <p:sldId xmlns:r="http://schemas.openxmlformats.org/officeDocument/2006/relationships" id="260" r:id="R1b4b6ffdfb7644bd"/>
    <p:sldId xmlns:r="http://schemas.openxmlformats.org/officeDocument/2006/relationships" id="261" r:id="R67548ddd3bcb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f203676d444eb" /><Relationship Type="http://schemas.openxmlformats.org/officeDocument/2006/relationships/slide" Target="/ppt/slides/slide1.xml" Id="R33b2961f338447e4" /><Relationship Type="http://schemas.openxmlformats.org/officeDocument/2006/relationships/slide" Target="/ppt/slides/slide2.xml" Id="R670768e33acb4bd0" /><Relationship Type="http://schemas.openxmlformats.org/officeDocument/2006/relationships/slide" Target="/ppt/slides/slide3.xml" Id="Rfb8510c435834646" /><Relationship Type="http://schemas.openxmlformats.org/officeDocument/2006/relationships/slide" Target="/ppt/slides/slide4.xml" Id="Rf30cb17509e84b7a" /><Relationship Type="http://schemas.openxmlformats.org/officeDocument/2006/relationships/slide" Target="/ppt/slides/slide5.xml" Id="R1b4b6ffdfb7644bd" /><Relationship Type="http://schemas.openxmlformats.org/officeDocument/2006/relationships/slide" Target="/ppt/slides/slide6.xml" Id="R67548ddd3bcb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648302c76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a1d11ceb42ed" /><Relationship Type="http://schemas.openxmlformats.org/officeDocument/2006/relationships/theme" Target="/ppt/slideMasters/theme/theme1.xml" Id="R39f016a369b6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0a1d11ceb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5aca9df5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8479b8c1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caf65979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21bf8db1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18f20993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4ba26f8c46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