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9af55e30d47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3195691834f94"/>
  </p:sldMasterIdLst>
  <p:sldIdLst>
    <p:sldId xmlns:r="http://schemas.openxmlformats.org/officeDocument/2006/relationships" id="256" r:id="Rfb8cce5ce19c4055"/>
    <p:sldId xmlns:r="http://schemas.openxmlformats.org/officeDocument/2006/relationships" id="257" r:id="Rf4950138932d43ac"/>
    <p:sldId xmlns:r="http://schemas.openxmlformats.org/officeDocument/2006/relationships" id="258" r:id="Rbd46e47e47334af2"/>
    <p:sldId xmlns:r="http://schemas.openxmlformats.org/officeDocument/2006/relationships" id="259" r:id="R193968ca61ad4386"/>
    <p:sldId xmlns:r="http://schemas.openxmlformats.org/officeDocument/2006/relationships" id="260" r:id="Rc3d6ea92a0914328"/>
    <p:sldId xmlns:r="http://schemas.openxmlformats.org/officeDocument/2006/relationships" id="261" r:id="Ra9cb4954627a426f"/>
    <p:sldId xmlns:r="http://schemas.openxmlformats.org/officeDocument/2006/relationships" id="262" r:id="Rc933c4b4a17f44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3195691834f94" /><Relationship Type="http://schemas.openxmlformats.org/officeDocument/2006/relationships/slide" Target="/ppt/slides/slide1.xml" Id="Rfb8cce5ce19c4055" /><Relationship Type="http://schemas.openxmlformats.org/officeDocument/2006/relationships/slide" Target="/ppt/slides/slide2.xml" Id="Rf4950138932d43ac" /><Relationship Type="http://schemas.openxmlformats.org/officeDocument/2006/relationships/slide" Target="/ppt/slides/slide3.xml" Id="Rbd46e47e47334af2" /><Relationship Type="http://schemas.openxmlformats.org/officeDocument/2006/relationships/slide" Target="/ppt/slides/slide4.xml" Id="R193968ca61ad4386" /><Relationship Type="http://schemas.openxmlformats.org/officeDocument/2006/relationships/slide" Target="/ppt/slides/slide5.xml" Id="Rc3d6ea92a0914328" /><Relationship Type="http://schemas.openxmlformats.org/officeDocument/2006/relationships/slide" Target="/ppt/slides/slide6.xml" Id="Ra9cb4954627a426f" /><Relationship Type="http://schemas.openxmlformats.org/officeDocument/2006/relationships/slide" Target="/ppt/slides/slide7.xml" Id="Rc933c4b4a17f44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31879c34a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e9daea1424386" /><Relationship Type="http://schemas.openxmlformats.org/officeDocument/2006/relationships/theme" Target="/ppt/slideMasters/theme/theme1.xml" Id="R47dce56cb09849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7e9daea14243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63eca443e4c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ae57b289b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753cf29e3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dc9059a2645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e967e7ec54e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6d25810f049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5547b5102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&amp; LUNDAL REVISJONSSELSKAP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&amp; LUNDAL REVISJONSSELSKAP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930 443 069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&amp; LUNDAL REVISJONSSELSKAP AS</a:t>
            </a:r>
          </a:p>
        </p:txBody>
      </p:sp>
    </p:spTree>
  </p:cSld>
  <p:clrMapOvr>
    <a:masterClrMapping xmlns:a="http://schemas.openxmlformats.org/drawingml/2006/main"/>
  </p:clrMapOvr>
</p:sld>
</file>