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653f2583014c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3add0f508d4d59"/>
  </p:sldMasterIdLst>
  <p:sldIdLst>
    <p:sldId xmlns:r="http://schemas.openxmlformats.org/officeDocument/2006/relationships" id="256" r:id="R33ce74cde4044bee"/>
    <p:sldId xmlns:r="http://schemas.openxmlformats.org/officeDocument/2006/relationships" id="257" r:id="R8ee3fb1f532d4d9f"/>
    <p:sldId xmlns:r="http://schemas.openxmlformats.org/officeDocument/2006/relationships" id="258" r:id="Ra2f2efa2219e4279"/>
    <p:sldId xmlns:r="http://schemas.openxmlformats.org/officeDocument/2006/relationships" id="259" r:id="Re7b8d755689940da"/>
    <p:sldId xmlns:r="http://schemas.openxmlformats.org/officeDocument/2006/relationships" id="260" r:id="R63ce66e2427c4cca"/>
    <p:sldId xmlns:r="http://schemas.openxmlformats.org/officeDocument/2006/relationships" id="261" r:id="Ra23bb0b2a8ef445e"/>
    <p:sldId xmlns:r="http://schemas.openxmlformats.org/officeDocument/2006/relationships" id="262" r:id="Rfb92322672ac45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add0f508d4d59" /><Relationship Type="http://schemas.openxmlformats.org/officeDocument/2006/relationships/slide" Target="/ppt/slides/slide1.xml" Id="R33ce74cde4044bee" /><Relationship Type="http://schemas.openxmlformats.org/officeDocument/2006/relationships/slide" Target="/ppt/slides/slide2.xml" Id="R8ee3fb1f532d4d9f" /><Relationship Type="http://schemas.openxmlformats.org/officeDocument/2006/relationships/slide" Target="/ppt/slides/slide3.xml" Id="Ra2f2efa2219e4279" /><Relationship Type="http://schemas.openxmlformats.org/officeDocument/2006/relationships/slide" Target="/ppt/slides/slide4.xml" Id="Re7b8d755689940da" /><Relationship Type="http://schemas.openxmlformats.org/officeDocument/2006/relationships/slide" Target="/ppt/slides/slide5.xml" Id="R63ce66e2427c4cca" /><Relationship Type="http://schemas.openxmlformats.org/officeDocument/2006/relationships/slide" Target="/ppt/slides/slide6.xml" Id="Ra23bb0b2a8ef445e" /><Relationship Type="http://schemas.openxmlformats.org/officeDocument/2006/relationships/slide" Target="/ppt/slides/slide7.xml" Id="Rfb92322672ac45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42cb3580049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feefa5b4b4415" /><Relationship Type="http://schemas.openxmlformats.org/officeDocument/2006/relationships/theme" Target="/ppt/slideMasters/theme/theme1.xml" Id="Re4f09255ddac4d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1feefa5b4b44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e9a762e654f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a0dd7570744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7eb009ffc4a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e086f74dd4e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ec83a128943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2319de92545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7709bff6249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JAKMO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10 257 542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10 617 002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5010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JAKMO AS</a:t>
            </a:r>
          </a:p>
        </p:txBody>
      </p:sp>
    </p:spTree>
  </p:cSld>
  <p:clrMapOvr>
    <a:masterClrMapping xmlns:a="http://schemas.openxmlformats.org/drawingml/2006/main"/>
  </p:clrMapOvr>
</p:sld>
</file>