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70e3c2203643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59074614684aac"/>
  </p:sldMasterIdLst>
  <p:sldIdLst>
    <p:sldId xmlns:r="http://schemas.openxmlformats.org/officeDocument/2006/relationships" id="256" r:id="R620d8e2bc7dc483a"/>
    <p:sldId xmlns:r="http://schemas.openxmlformats.org/officeDocument/2006/relationships" id="257" r:id="R6b0dd56cdf0b407d"/>
    <p:sldId xmlns:r="http://schemas.openxmlformats.org/officeDocument/2006/relationships" id="258" r:id="R52c5e5608fb942b7"/>
    <p:sldId xmlns:r="http://schemas.openxmlformats.org/officeDocument/2006/relationships" id="259" r:id="Rb365ba42ee2d4e4e"/>
    <p:sldId xmlns:r="http://schemas.openxmlformats.org/officeDocument/2006/relationships" id="260" r:id="Ra01cb400e9864777"/>
    <p:sldId xmlns:r="http://schemas.openxmlformats.org/officeDocument/2006/relationships" id="261" r:id="R987aec22261b45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59074614684aac" /><Relationship Type="http://schemas.openxmlformats.org/officeDocument/2006/relationships/slide" Target="/ppt/slides/slide1.xml" Id="R620d8e2bc7dc483a" /><Relationship Type="http://schemas.openxmlformats.org/officeDocument/2006/relationships/slide" Target="/ppt/slides/slide2.xml" Id="R6b0dd56cdf0b407d" /><Relationship Type="http://schemas.openxmlformats.org/officeDocument/2006/relationships/slide" Target="/ppt/slides/slide3.xml" Id="R52c5e5608fb942b7" /><Relationship Type="http://schemas.openxmlformats.org/officeDocument/2006/relationships/slide" Target="/ppt/slides/slide4.xml" Id="Rb365ba42ee2d4e4e" /><Relationship Type="http://schemas.openxmlformats.org/officeDocument/2006/relationships/slide" Target="/ppt/slides/slide5.xml" Id="Ra01cb400e9864777" /><Relationship Type="http://schemas.openxmlformats.org/officeDocument/2006/relationships/slide" Target="/ppt/slides/slide6.xml" Id="R987aec22261b45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2810b38a1945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f1252eea84c4b" /><Relationship Type="http://schemas.openxmlformats.org/officeDocument/2006/relationships/theme" Target="/ppt/slideMasters/theme/theme1.xml" Id="R63c38ab390df4a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0f1252eea84c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5923cf8a2546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28483797e4f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b71e34a894e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c48a2a2494f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8b17f467643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6ad60c2f7642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INVEST 4 KAPITAL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KAPITAL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INVEST 4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INVEST 4 KAPITAL AS</a:t>
            </a:r>
          </a:p>
        </p:txBody>
      </p:sp>
    </p:spTree>
  </p:cSld>
  <p:clrMapOvr>
    <a:masterClrMapping xmlns:a="http://schemas.openxmlformats.org/drawingml/2006/main"/>
  </p:clrMapOvr>
</p:sld>
</file>