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f81ce50c604a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f80351a7d9402d"/>
  </p:sldMasterIdLst>
  <p:sldIdLst>
    <p:sldId xmlns:r="http://schemas.openxmlformats.org/officeDocument/2006/relationships" id="256" r:id="R3e0b8b76b9bb41a3"/>
    <p:sldId xmlns:r="http://schemas.openxmlformats.org/officeDocument/2006/relationships" id="257" r:id="Rb4f054536fe3425d"/>
    <p:sldId xmlns:r="http://schemas.openxmlformats.org/officeDocument/2006/relationships" id="258" r:id="R0a27ae8f040c4db8"/>
    <p:sldId xmlns:r="http://schemas.openxmlformats.org/officeDocument/2006/relationships" id="259" r:id="R81941e793e274d6d"/>
    <p:sldId xmlns:r="http://schemas.openxmlformats.org/officeDocument/2006/relationships" id="260" r:id="Re749025325df4869"/>
    <p:sldId xmlns:r="http://schemas.openxmlformats.org/officeDocument/2006/relationships" id="261" r:id="Rf18c4c03cde94059"/>
    <p:sldId xmlns:r="http://schemas.openxmlformats.org/officeDocument/2006/relationships" id="262" r:id="R9714435465b64c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f80351a7d9402d" /><Relationship Type="http://schemas.openxmlformats.org/officeDocument/2006/relationships/slide" Target="/ppt/slides/slide1.xml" Id="R3e0b8b76b9bb41a3" /><Relationship Type="http://schemas.openxmlformats.org/officeDocument/2006/relationships/slide" Target="/ppt/slides/slide2.xml" Id="Rb4f054536fe3425d" /><Relationship Type="http://schemas.openxmlformats.org/officeDocument/2006/relationships/slide" Target="/ppt/slides/slide3.xml" Id="R0a27ae8f040c4db8" /><Relationship Type="http://schemas.openxmlformats.org/officeDocument/2006/relationships/slide" Target="/ppt/slides/slide4.xml" Id="R81941e793e274d6d" /><Relationship Type="http://schemas.openxmlformats.org/officeDocument/2006/relationships/slide" Target="/ppt/slides/slide5.xml" Id="Re749025325df4869" /><Relationship Type="http://schemas.openxmlformats.org/officeDocument/2006/relationships/slide" Target="/ppt/slides/slide6.xml" Id="Rf18c4c03cde94059" /><Relationship Type="http://schemas.openxmlformats.org/officeDocument/2006/relationships/slide" Target="/ppt/slides/slide7.xml" Id="R9714435465b64c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87e1287b824a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1bcd33102b4e69" /><Relationship Type="http://schemas.openxmlformats.org/officeDocument/2006/relationships/theme" Target="/ppt/slideMasters/theme/theme1.xml" Id="R08604e943f1e4e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1bcd33102b4e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c8c036f144d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87d7be35c74b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161a4912f4c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0da7b993d49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3468774604a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6868b273040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e3040b47b4e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ADMARIN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ADMARIN AS ble etablert [år] og holder til i Kleppstad.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1 002 535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−67 111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−73 246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591 640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GREEN FOREST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Brennaveien 1170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8313 Kleppstad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930 382 221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ADMARIN AS</a:t>
            </a:r>
          </a:p>
        </p:txBody>
      </p:sp>
    </p:spTree>
  </p:cSld>
  <p:clrMapOvr>
    <a:masterClrMapping xmlns:a="http://schemas.openxmlformats.org/drawingml/2006/main"/>
  </p:clrMapOvr>
</p:sld>
</file>