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bd8347ce904d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f7f407da04c46c4"/>
  </p:sldMasterIdLst>
  <p:sldIdLst>
    <p:sldId xmlns:r="http://schemas.openxmlformats.org/officeDocument/2006/relationships" id="256" r:id="R8401c4749bd34c7a"/>
    <p:sldId xmlns:r="http://schemas.openxmlformats.org/officeDocument/2006/relationships" id="257" r:id="R07bf634e0969441e"/>
    <p:sldId xmlns:r="http://schemas.openxmlformats.org/officeDocument/2006/relationships" id="258" r:id="R2a48749d71c04fe1"/>
    <p:sldId xmlns:r="http://schemas.openxmlformats.org/officeDocument/2006/relationships" id="259" r:id="R7a9a7411d83f4313"/>
    <p:sldId xmlns:r="http://schemas.openxmlformats.org/officeDocument/2006/relationships" id="260" r:id="Rfb7d3ea6cd2e47b8"/>
    <p:sldId xmlns:r="http://schemas.openxmlformats.org/officeDocument/2006/relationships" id="261" r:id="R39b6c171a3264d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7f407da04c46c4" /><Relationship Type="http://schemas.openxmlformats.org/officeDocument/2006/relationships/slide" Target="/ppt/slides/slide1.xml" Id="R8401c4749bd34c7a" /><Relationship Type="http://schemas.openxmlformats.org/officeDocument/2006/relationships/slide" Target="/ppt/slides/slide2.xml" Id="R07bf634e0969441e" /><Relationship Type="http://schemas.openxmlformats.org/officeDocument/2006/relationships/slide" Target="/ppt/slides/slide3.xml" Id="R2a48749d71c04fe1" /><Relationship Type="http://schemas.openxmlformats.org/officeDocument/2006/relationships/slide" Target="/ppt/slides/slide4.xml" Id="R7a9a7411d83f4313" /><Relationship Type="http://schemas.openxmlformats.org/officeDocument/2006/relationships/slide" Target="/ppt/slides/slide5.xml" Id="Rfb7d3ea6cd2e47b8" /><Relationship Type="http://schemas.openxmlformats.org/officeDocument/2006/relationships/slide" Target="/ppt/slides/slide6.xml" Id="R39b6c171a3264d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c305279a3b48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09c50c04fa4c92" /><Relationship Type="http://schemas.openxmlformats.org/officeDocument/2006/relationships/theme" Target="/ppt/slideMasters/theme/theme1.xml" Id="R815f72cdac0847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09c50c04fa4c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be6fb96e5f43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e152c6a87d42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238b38aa1842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0681226e4844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bde904836e4b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f72dbf395f43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ADMARIN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ADMARIN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ADMARIN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ADMARIN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ADMARIN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ADMARIN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Brennaveien 1170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8313 Kleppstad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930 382 221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ADMARIN AS</a:t>
            </a:r>
          </a:p>
        </p:txBody>
      </p:sp>
    </p:spTree>
  </p:cSld>
  <p:clrMapOvr>
    <a:masterClrMapping xmlns:a="http://schemas.openxmlformats.org/drawingml/2006/main"/>
  </p:clrMapOvr>
</p:sld>
</file>