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c0226c1e724d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503ae509a4560"/>
  </p:sldMasterIdLst>
  <p:sldIdLst>
    <p:sldId xmlns:r="http://schemas.openxmlformats.org/officeDocument/2006/relationships" id="256" r:id="R6a969d74f5744e0f"/>
    <p:sldId xmlns:r="http://schemas.openxmlformats.org/officeDocument/2006/relationships" id="257" r:id="R4c17b60cb4634748"/>
    <p:sldId xmlns:r="http://schemas.openxmlformats.org/officeDocument/2006/relationships" id="258" r:id="Rb729fba506544d60"/>
    <p:sldId xmlns:r="http://schemas.openxmlformats.org/officeDocument/2006/relationships" id="259" r:id="R41a219911efa4603"/>
    <p:sldId xmlns:r="http://schemas.openxmlformats.org/officeDocument/2006/relationships" id="260" r:id="Reec0ed932de2454f"/>
    <p:sldId xmlns:r="http://schemas.openxmlformats.org/officeDocument/2006/relationships" id="261" r:id="R65e503c38f6d4be6"/>
    <p:sldId xmlns:r="http://schemas.openxmlformats.org/officeDocument/2006/relationships" id="262" r:id="R3169dc051faf41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503ae509a4560" /><Relationship Type="http://schemas.openxmlformats.org/officeDocument/2006/relationships/slide" Target="/ppt/slides/slide1.xml" Id="R6a969d74f5744e0f" /><Relationship Type="http://schemas.openxmlformats.org/officeDocument/2006/relationships/slide" Target="/ppt/slides/slide2.xml" Id="R4c17b60cb4634748" /><Relationship Type="http://schemas.openxmlformats.org/officeDocument/2006/relationships/slide" Target="/ppt/slides/slide3.xml" Id="Rb729fba506544d60" /><Relationship Type="http://schemas.openxmlformats.org/officeDocument/2006/relationships/slide" Target="/ppt/slides/slide4.xml" Id="R41a219911efa4603" /><Relationship Type="http://schemas.openxmlformats.org/officeDocument/2006/relationships/slide" Target="/ppt/slides/slide5.xml" Id="Reec0ed932de2454f" /><Relationship Type="http://schemas.openxmlformats.org/officeDocument/2006/relationships/slide" Target="/ppt/slides/slide6.xml" Id="R65e503c38f6d4be6" /><Relationship Type="http://schemas.openxmlformats.org/officeDocument/2006/relationships/slide" Target="/ppt/slides/slide7.xml" Id="R3169dc051faf41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ecdee44d84d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77a1334274a12" /><Relationship Type="http://schemas.openxmlformats.org/officeDocument/2006/relationships/theme" Target="/ppt/slideMasters/theme/theme1.xml" Id="R03df5bd16fc746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c77a1334274a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127605d7a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a818903be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6a1e0a33444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51fce9f80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004f6be59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a0a3058e84f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f32e3445041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HELT MENNESKELIG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HELT MENNESKELIG AS ble etablert [år] og holder til i Siggerud.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CATHRINE-L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SIAM N RUKSA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SONIKA V R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Cathrine Christiansen, Enebakkveien 619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1404 Siggerud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