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babcf1159e4d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cae8bd147704398"/>
  </p:sldMasterIdLst>
  <p:sldIdLst>
    <p:sldId xmlns:r="http://schemas.openxmlformats.org/officeDocument/2006/relationships" id="256" r:id="Raf773b6c0c384fb0"/>
    <p:sldId xmlns:r="http://schemas.openxmlformats.org/officeDocument/2006/relationships" id="257" r:id="Rf259f5e30183480b"/>
    <p:sldId xmlns:r="http://schemas.openxmlformats.org/officeDocument/2006/relationships" id="258" r:id="R902078d4a6ed428e"/>
    <p:sldId xmlns:r="http://schemas.openxmlformats.org/officeDocument/2006/relationships" id="259" r:id="Rca8dbf267ff143d9"/>
    <p:sldId xmlns:r="http://schemas.openxmlformats.org/officeDocument/2006/relationships" id="260" r:id="R18e0fde73b1742a7"/>
    <p:sldId xmlns:r="http://schemas.openxmlformats.org/officeDocument/2006/relationships" id="261" r:id="Ra0e08233d28644fd"/>
    <p:sldId xmlns:r="http://schemas.openxmlformats.org/officeDocument/2006/relationships" id="262" r:id="R167100798781405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ae8bd147704398" /><Relationship Type="http://schemas.openxmlformats.org/officeDocument/2006/relationships/slide" Target="/ppt/slides/slide1.xml" Id="Raf773b6c0c384fb0" /><Relationship Type="http://schemas.openxmlformats.org/officeDocument/2006/relationships/slide" Target="/ppt/slides/slide2.xml" Id="Rf259f5e30183480b" /><Relationship Type="http://schemas.openxmlformats.org/officeDocument/2006/relationships/slide" Target="/ppt/slides/slide3.xml" Id="R902078d4a6ed428e" /><Relationship Type="http://schemas.openxmlformats.org/officeDocument/2006/relationships/slide" Target="/ppt/slides/slide4.xml" Id="Rca8dbf267ff143d9" /><Relationship Type="http://schemas.openxmlformats.org/officeDocument/2006/relationships/slide" Target="/ppt/slides/slide5.xml" Id="R18e0fde73b1742a7" /><Relationship Type="http://schemas.openxmlformats.org/officeDocument/2006/relationships/slide" Target="/ppt/slides/slide6.xml" Id="Ra0e08233d28644fd" /><Relationship Type="http://schemas.openxmlformats.org/officeDocument/2006/relationships/slide" Target="/ppt/slides/slide7.xml" Id="R167100798781405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6028acdd07404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ad5f935a624e83" /><Relationship Type="http://schemas.openxmlformats.org/officeDocument/2006/relationships/theme" Target="/ppt/slideMasters/theme/theme1.xml" Id="Recbc04b7cfd74a6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ead5f935a624e8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7b0624c29247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17c59b3e5e475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d9ca44ce234a5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6fa3d240d646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b9a2ae0f894a7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9356b083014f8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38d53ce5f7408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OKG-HOLDING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OKG-HOLDING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OKG-HOLDING AS ble etablert [år] og holder til i Kleppe.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OKG-HOLDING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OKG-HOLDING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OKG-HOLDING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−28 666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471 327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2 006 310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4 539 387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OKG-HOLDING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GJIL OLE KRISTIAN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OKG-HOLDING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Tverrvegen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4351 Kleppe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930 377 368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OKG-HOLDING AS</a:t>
            </a:r>
          </a:p>
        </p:txBody>
      </p:sp>
    </p:spTree>
  </p:cSld>
  <p:clrMapOvr>
    <a:masterClrMapping xmlns:a="http://schemas.openxmlformats.org/drawingml/2006/main"/>
  </p:clrMapOvr>
</p:sld>
</file>