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28697487554f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8b54b37ba5418d"/>
  </p:sldMasterIdLst>
  <p:sldIdLst>
    <p:sldId xmlns:r="http://schemas.openxmlformats.org/officeDocument/2006/relationships" id="256" r:id="Rc1315610c1284d3f"/>
    <p:sldId xmlns:r="http://schemas.openxmlformats.org/officeDocument/2006/relationships" id="257" r:id="R260f71352cd94d6e"/>
    <p:sldId xmlns:r="http://schemas.openxmlformats.org/officeDocument/2006/relationships" id="258" r:id="R67eec4f67b914e33"/>
    <p:sldId xmlns:r="http://schemas.openxmlformats.org/officeDocument/2006/relationships" id="259" r:id="R982c63ec25684991"/>
    <p:sldId xmlns:r="http://schemas.openxmlformats.org/officeDocument/2006/relationships" id="260" r:id="R082cda79ac51429f"/>
    <p:sldId xmlns:r="http://schemas.openxmlformats.org/officeDocument/2006/relationships" id="261" r:id="Rf42d0b79a5be4039"/>
    <p:sldId xmlns:r="http://schemas.openxmlformats.org/officeDocument/2006/relationships" id="262" r:id="R793401b0051548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8b54b37ba5418d" /><Relationship Type="http://schemas.openxmlformats.org/officeDocument/2006/relationships/slide" Target="/ppt/slides/slide1.xml" Id="Rc1315610c1284d3f" /><Relationship Type="http://schemas.openxmlformats.org/officeDocument/2006/relationships/slide" Target="/ppt/slides/slide2.xml" Id="R260f71352cd94d6e" /><Relationship Type="http://schemas.openxmlformats.org/officeDocument/2006/relationships/slide" Target="/ppt/slides/slide3.xml" Id="R67eec4f67b914e33" /><Relationship Type="http://schemas.openxmlformats.org/officeDocument/2006/relationships/slide" Target="/ppt/slides/slide4.xml" Id="R982c63ec25684991" /><Relationship Type="http://schemas.openxmlformats.org/officeDocument/2006/relationships/slide" Target="/ppt/slides/slide5.xml" Id="R082cda79ac51429f" /><Relationship Type="http://schemas.openxmlformats.org/officeDocument/2006/relationships/slide" Target="/ppt/slides/slide6.xml" Id="Rf42d0b79a5be4039" /><Relationship Type="http://schemas.openxmlformats.org/officeDocument/2006/relationships/slide" Target="/ppt/slides/slide7.xml" Id="R793401b0051548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7d1c8a96848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518c47db54669" /><Relationship Type="http://schemas.openxmlformats.org/officeDocument/2006/relationships/theme" Target="/ppt/slideMasters/theme/theme1.xml" Id="Ree20f52488c846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4518c47db546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98c9a9f6846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bd007000b48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0784c5c9149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c166532a54c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ebad8e1b049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ef36279c041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e94b3e70845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INGER-ANNE ARVESEN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INGER-ANNE ARVESEN HOLDING AS ble etablert [år] og holder til i Straumsgrend.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22 201 429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23 213 429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INGER 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Rekdalsveien 127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5151 Straumsgrend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930 367 346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INGER-ANNE ARVESEN HOLDING AS</a:t>
            </a:r>
          </a:p>
        </p:txBody>
      </p:sp>
    </p:spTree>
  </p:cSld>
  <p:clrMapOvr>
    <a:masterClrMapping xmlns:a="http://schemas.openxmlformats.org/drawingml/2006/main"/>
  </p:clrMapOvr>
</p:sld>
</file>