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f1bf1ca1154c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6dbc00b04a46d0"/>
  </p:sldMasterIdLst>
  <p:sldIdLst>
    <p:sldId xmlns:r="http://schemas.openxmlformats.org/officeDocument/2006/relationships" id="256" r:id="Rbc4f1bec88014292"/>
    <p:sldId xmlns:r="http://schemas.openxmlformats.org/officeDocument/2006/relationships" id="257" r:id="R993aafc32dde4659"/>
    <p:sldId xmlns:r="http://schemas.openxmlformats.org/officeDocument/2006/relationships" id="258" r:id="Rc0da8b2fc4184501"/>
    <p:sldId xmlns:r="http://schemas.openxmlformats.org/officeDocument/2006/relationships" id="259" r:id="Rfdaa68622cf54719"/>
    <p:sldId xmlns:r="http://schemas.openxmlformats.org/officeDocument/2006/relationships" id="260" r:id="Rcaf006cb8b994c49"/>
    <p:sldId xmlns:r="http://schemas.openxmlformats.org/officeDocument/2006/relationships" id="261" r:id="Rd28b98b46d16477a"/>
    <p:sldId xmlns:r="http://schemas.openxmlformats.org/officeDocument/2006/relationships" id="262" r:id="Rfb6415cb1c584b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dbc00b04a46d0" /><Relationship Type="http://schemas.openxmlformats.org/officeDocument/2006/relationships/slide" Target="/ppt/slides/slide1.xml" Id="Rbc4f1bec88014292" /><Relationship Type="http://schemas.openxmlformats.org/officeDocument/2006/relationships/slide" Target="/ppt/slides/slide2.xml" Id="R993aafc32dde4659" /><Relationship Type="http://schemas.openxmlformats.org/officeDocument/2006/relationships/slide" Target="/ppt/slides/slide3.xml" Id="Rc0da8b2fc4184501" /><Relationship Type="http://schemas.openxmlformats.org/officeDocument/2006/relationships/slide" Target="/ppt/slides/slide4.xml" Id="Rfdaa68622cf54719" /><Relationship Type="http://schemas.openxmlformats.org/officeDocument/2006/relationships/slide" Target="/ppt/slides/slide5.xml" Id="Rcaf006cb8b994c49" /><Relationship Type="http://schemas.openxmlformats.org/officeDocument/2006/relationships/slide" Target="/ppt/slides/slide6.xml" Id="Rd28b98b46d16477a" /><Relationship Type="http://schemas.openxmlformats.org/officeDocument/2006/relationships/slide" Target="/ppt/slides/slide7.xml" Id="Rfb6415cb1c584b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d50f578b764a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1f8d17baf04758" /><Relationship Type="http://schemas.openxmlformats.org/officeDocument/2006/relationships/theme" Target="/ppt/slideMasters/theme/theme1.xml" Id="Rd8ef98ae4ae342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1f8d17baf047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b23a201a849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7c021f53f449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e6e134e4b347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4bcf9274d4e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96cfaaa3f4f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7309c16e64b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b8a3426df436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AHS HOLDING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AHS HOLDING NORD AS ble etablert [år] og holder til i Engenes.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72 871 500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76 919 830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BØRGE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ARVESEN SIGURD HELGESEN  –  20,8 %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SVARTSUND ØYVIND HELGESEN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Andørjaveien 1800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9455 Engenes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930 367 281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AHS HOLDING NORD AS</a:t>
            </a:r>
          </a:p>
        </p:txBody>
      </p:sp>
    </p:spTree>
  </p:cSld>
  <p:clrMapOvr>
    <a:masterClrMapping xmlns:a="http://schemas.openxmlformats.org/drawingml/2006/main"/>
  </p:clrMapOvr>
</p:sld>
</file>