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18865c45e4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9140984c944bb7"/>
  </p:sldMasterIdLst>
  <p:sldIdLst>
    <p:sldId xmlns:r="http://schemas.openxmlformats.org/officeDocument/2006/relationships" id="256" r:id="Rb05a077c6d9f4d1c"/>
    <p:sldId xmlns:r="http://schemas.openxmlformats.org/officeDocument/2006/relationships" id="257" r:id="R7b11a5c47c394977"/>
    <p:sldId xmlns:r="http://schemas.openxmlformats.org/officeDocument/2006/relationships" id="258" r:id="R6216de2494f04aca"/>
    <p:sldId xmlns:r="http://schemas.openxmlformats.org/officeDocument/2006/relationships" id="259" r:id="R419187b906a54879"/>
    <p:sldId xmlns:r="http://schemas.openxmlformats.org/officeDocument/2006/relationships" id="260" r:id="R5d02596434f845f1"/>
    <p:sldId xmlns:r="http://schemas.openxmlformats.org/officeDocument/2006/relationships" id="261" r:id="R16cf7f243be84380"/>
    <p:sldId xmlns:r="http://schemas.openxmlformats.org/officeDocument/2006/relationships" id="262" r:id="R3356136d77d647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140984c944bb7" /><Relationship Type="http://schemas.openxmlformats.org/officeDocument/2006/relationships/slide" Target="/ppt/slides/slide1.xml" Id="Rb05a077c6d9f4d1c" /><Relationship Type="http://schemas.openxmlformats.org/officeDocument/2006/relationships/slide" Target="/ppt/slides/slide2.xml" Id="R7b11a5c47c394977" /><Relationship Type="http://schemas.openxmlformats.org/officeDocument/2006/relationships/slide" Target="/ppt/slides/slide3.xml" Id="R6216de2494f04aca" /><Relationship Type="http://schemas.openxmlformats.org/officeDocument/2006/relationships/slide" Target="/ppt/slides/slide4.xml" Id="R419187b906a54879" /><Relationship Type="http://schemas.openxmlformats.org/officeDocument/2006/relationships/slide" Target="/ppt/slides/slide5.xml" Id="R5d02596434f845f1" /><Relationship Type="http://schemas.openxmlformats.org/officeDocument/2006/relationships/slide" Target="/ppt/slides/slide6.xml" Id="R16cf7f243be84380" /><Relationship Type="http://schemas.openxmlformats.org/officeDocument/2006/relationships/slide" Target="/ppt/slides/slide7.xml" Id="R3356136d77d647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e7b87494241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30d518a2341b4" /><Relationship Type="http://schemas.openxmlformats.org/officeDocument/2006/relationships/theme" Target="/ppt/slideMasters/theme/theme1.xml" Id="R98cae36ee86d43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30d518a2341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9d8b9434e42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80fed394f4d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5db2d4d584e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1da6bd6ac44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c2d0a519e4a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22bb7ec4c4c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93ffffb4547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SKJELLERFJELLET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SKJELLERFJELLET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306 321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4 723 111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Folabruveien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